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78" r:id="rId2"/>
    <p:sldId id="320" r:id="rId3"/>
    <p:sldId id="279" r:id="rId4"/>
    <p:sldId id="280" r:id="rId5"/>
    <p:sldId id="281" r:id="rId6"/>
    <p:sldId id="284" r:id="rId7"/>
    <p:sldId id="282" r:id="rId8"/>
    <p:sldId id="292" r:id="rId9"/>
    <p:sldId id="288" r:id="rId10"/>
    <p:sldId id="295" r:id="rId11"/>
    <p:sldId id="296" r:id="rId12"/>
    <p:sldId id="297" r:id="rId13"/>
    <p:sldId id="319" r:id="rId14"/>
    <p:sldId id="298" r:id="rId15"/>
    <p:sldId id="299" r:id="rId16"/>
    <p:sldId id="290" r:id="rId17"/>
    <p:sldId id="291" r:id="rId18"/>
    <p:sldId id="300" r:id="rId19"/>
    <p:sldId id="293" r:id="rId20"/>
    <p:sldId id="302" r:id="rId21"/>
    <p:sldId id="301" r:id="rId22"/>
    <p:sldId id="306" r:id="rId23"/>
    <p:sldId id="307" r:id="rId24"/>
    <p:sldId id="303" r:id="rId25"/>
    <p:sldId id="304" r:id="rId26"/>
    <p:sldId id="309" r:id="rId27"/>
    <p:sldId id="312" r:id="rId28"/>
    <p:sldId id="313" r:id="rId29"/>
    <p:sldId id="310" r:id="rId30"/>
    <p:sldId id="305" r:id="rId31"/>
    <p:sldId id="311" r:id="rId32"/>
    <p:sldId id="315" r:id="rId33"/>
    <p:sldId id="314" r:id="rId34"/>
    <p:sldId id="316" r:id="rId35"/>
    <p:sldId id="317" r:id="rId36"/>
    <p:sldId id="308" r:id="rId37"/>
    <p:sldId id="318" r:id="rId38"/>
    <p:sldId id="321" r:id="rId39"/>
  </p:sldIdLst>
  <p:sldSz cx="12192000" cy="6858000"/>
  <p:notesSz cx="13716000" cy="2438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0F0F0"/>
          </a:solidFill>
        </a:fill>
      </a:tcStyle>
    </a:wholeTbl>
    <a:band1H>
      <a:tcStyle>
        <a:tcBdr/>
        <a:fill>
          <a:solidFill>
            <a:srgbClr val="E1E1E1"/>
          </a:solidFill>
        </a:fill>
      </a:tcStyle>
    </a:band1H>
    <a:band2H>
      <a:tcStyle>
        <a:tcBdr/>
      </a:tcStyle>
    </a:band2H>
    <a:band1V>
      <a:tcStyle>
        <a:tcBdr/>
        <a:fill>
          <a:solidFill>
            <a:srgbClr val="E1E1E1"/>
          </a:solidFill>
        </a:fill>
      </a:tcStyle>
    </a:band1V>
    <a:band2V>
      <a:tcStyle>
        <a:tcBdr/>
      </a:tcStyle>
    </a:band2V>
    <a:lastCol>
      <a:tcTxStyle b="on">
        <a:font>
          <a:latin typeface="+mn-lt"/>
          <a:ea typeface="+mn-ea"/>
          <a:cs typeface="+mn-cs"/>
        </a:font>
        <a:srgbClr val="FFFFFF"/>
      </a:tcTxStyle>
      <a:tcStyle>
        <a:tcBdr/>
        <a:fill>
          <a:solidFill>
            <a:srgbClr val="A5A5A5"/>
          </a:solidFill>
        </a:fill>
      </a:tcStyle>
    </a:lastCol>
    <a:firstCol>
      <a:tcTxStyle b="on">
        <a:font>
          <a:latin typeface="+mn-lt"/>
          <a:ea typeface="+mn-ea"/>
          <a:cs typeface="+mn-cs"/>
        </a:font>
        <a:srgbClr val="FFFFFF"/>
      </a:tcTxStyle>
      <a:tcStyle>
        <a:tcBdr/>
        <a:fill>
          <a:solidFill>
            <a:srgbClr val="A5A5A5"/>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A5A5A5"/>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A5A5A5"/>
          </a:solidFill>
        </a:fill>
      </a:tcStyle>
    </a:firstRow>
  </a:tblStyle>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CECE8"/>
          </a:solidFill>
        </a:fill>
      </a:tcStyle>
    </a:wholeTbl>
    <a:band1H>
      <a:tcStyle>
        <a:tcBdr/>
        <a:fill>
          <a:solidFill>
            <a:srgbClr val="F8D7CD"/>
          </a:solidFill>
        </a:fill>
      </a:tcStyle>
    </a:band1H>
    <a:band2H>
      <a:tcStyle>
        <a:tcBdr/>
      </a:tcStyle>
    </a:band2H>
    <a:band1V>
      <a:tcStyle>
        <a:tcBdr/>
        <a:fill>
          <a:solidFill>
            <a:srgbClr val="F8D7CD"/>
          </a:solidFill>
        </a:fill>
      </a:tcStyle>
    </a:band1V>
    <a:band2V>
      <a:tcStyle>
        <a:tcBdr/>
      </a:tcStyle>
    </a:band2V>
    <a:lastCol>
      <a:tcTxStyle b="on">
        <a:font>
          <a:latin typeface="+mn-lt"/>
          <a:ea typeface="+mn-ea"/>
          <a:cs typeface="+mn-cs"/>
        </a:font>
        <a:srgbClr val="FFFFFF"/>
      </a:tcTxStyle>
      <a:tcStyle>
        <a:tcBdr/>
        <a:fill>
          <a:solidFill>
            <a:srgbClr val="ED7D31"/>
          </a:solidFill>
        </a:fill>
      </a:tcStyle>
    </a:lastCol>
    <a:firstCol>
      <a:tcTxStyle b="on">
        <a:font>
          <a:latin typeface="+mn-lt"/>
          <a:ea typeface="+mn-ea"/>
          <a:cs typeface="+mn-cs"/>
        </a:font>
        <a:srgbClr val="FFFFFF"/>
      </a:tcTxStyle>
      <a:tcStyle>
        <a:tcBdr/>
        <a:fill>
          <a:solidFill>
            <a:srgbClr val="ED7D31"/>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ED7D31"/>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ED7D31"/>
          </a:solidFill>
        </a:fill>
      </a:tcStyle>
    </a:firstRow>
  </a:tblStyle>
  <a:tblStyle styleId="{93296810-A885-4BE3-A3E7-6D5BEEA58F35}"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BF1E9"/>
          </a:solidFill>
        </a:fill>
      </a:tcStyle>
    </a:wholeTbl>
    <a:band1H>
      <a:tcStyle>
        <a:tcBdr/>
        <a:fill>
          <a:solidFill>
            <a:srgbClr val="D5E3CF"/>
          </a:solidFill>
        </a:fill>
      </a:tcStyle>
    </a:band1H>
    <a:band2H>
      <a:tcStyle>
        <a:tcBdr/>
      </a:tcStyle>
    </a:band2H>
    <a:band1V>
      <a:tcStyle>
        <a:tcBdr/>
        <a:fill>
          <a:solidFill>
            <a:srgbClr val="D5E3CF"/>
          </a:solidFill>
        </a:fill>
      </a:tcStyle>
    </a:band1V>
    <a:band2V>
      <a:tcStyle>
        <a:tcBdr/>
      </a:tcStyle>
    </a:band2V>
    <a:lastCol>
      <a:tcTxStyle b="on">
        <a:font>
          <a:latin typeface="+mn-lt"/>
          <a:ea typeface="+mn-ea"/>
          <a:cs typeface="+mn-cs"/>
        </a:font>
        <a:srgbClr val="FFFFFF"/>
      </a:tcTxStyle>
      <a:tcStyle>
        <a:tcBdr/>
        <a:fill>
          <a:solidFill>
            <a:srgbClr val="70AD47"/>
          </a:solidFill>
        </a:fill>
      </a:tcStyle>
    </a:lastCol>
    <a:firstCol>
      <a:tcTxStyle b="on">
        <a:font>
          <a:latin typeface="+mn-lt"/>
          <a:ea typeface="+mn-ea"/>
          <a:cs typeface="+mn-cs"/>
        </a:font>
        <a:srgbClr val="FFFFFF"/>
      </a:tcTxStyle>
      <a:tcStyle>
        <a:tcBdr/>
        <a:fill>
          <a:solidFill>
            <a:srgbClr val="70AD47"/>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70AD47"/>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70AD47"/>
          </a:solidFill>
        </a:fill>
      </a:tcStyle>
    </a:firstRow>
  </a:tblStyle>
  <a:tblStyle styleId="{00A15C55-8517-42AA-B614-E9B94910E393}"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FF4E7"/>
          </a:solidFill>
        </a:fill>
      </a:tcStyle>
    </a:wholeTbl>
    <a:band1H>
      <a:tcStyle>
        <a:tcBdr/>
        <a:fill>
          <a:solidFill>
            <a:srgbClr val="FFE8CB"/>
          </a:solidFill>
        </a:fill>
      </a:tcStyle>
    </a:band1H>
    <a:band2H>
      <a:tcStyle>
        <a:tcBdr/>
      </a:tcStyle>
    </a:band2H>
    <a:band1V>
      <a:tcStyle>
        <a:tcBdr/>
        <a:fill>
          <a:solidFill>
            <a:srgbClr val="FFE8CB"/>
          </a:solidFill>
        </a:fill>
      </a:tcStyle>
    </a:band1V>
    <a:band2V>
      <a:tcStyle>
        <a:tcBdr/>
      </a:tcStyle>
    </a:band2V>
    <a:lastCol>
      <a:tcTxStyle b="on">
        <a:font>
          <a:latin typeface="+mn-lt"/>
          <a:ea typeface="+mn-ea"/>
          <a:cs typeface="+mn-cs"/>
        </a:font>
        <a:srgbClr val="FFFFFF"/>
      </a:tcTxStyle>
      <a:tcStyle>
        <a:tcBdr/>
        <a:fill>
          <a:solidFill>
            <a:srgbClr val="FFC000"/>
          </a:solidFill>
        </a:fill>
      </a:tcStyle>
    </a:lastCol>
    <a:firstCol>
      <a:tcTxStyle b="on">
        <a:font>
          <a:latin typeface="+mn-lt"/>
          <a:ea typeface="+mn-ea"/>
          <a:cs typeface="+mn-cs"/>
        </a:font>
        <a:srgbClr val="FFFFFF"/>
      </a:tcTxStyle>
      <a:tcStyle>
        <a:tcBdr/>
        <a:fill>
          <a:solidFill>
            <a:srgbClr val="FFC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FFC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FFC000"/>
          </a:solidFill>
        </a:fill>
      </a:tcStyle>
    </a:firstRow>
  </a:tblStyle>
  <a:tblStyle styleId="{5DA37D80-6434-44D0-A028-1B22A696006F}" styleName="">
    <a:wholeTbl>
      <a:tcTxStyle>
        <a:font>
          <a:latin typeface="+mn-lt"/>
          <a:ea typeface="+mn-ea"/>
          <a:cs typeface="+mn-cs"/>
        </a:font>
        <a:srgbClr val="000000"/>
      </a:tcTxStyle>
      <a:tcStyle>
        <a:tcBdr>
          <a:left>
            <a:ln w="12701" cap="flat" cmpd="sng" algn="ctr">
              <a:solidFill>
                <a:srgbClr val="ED7D31"/>
              </a:solidFill>
              <a:prstDash val="solid"/>
              <a:round/>
              <a:headEnd type="none" w="med" len="med"/>
              <a:tailEnd type="none" w="med" len="med"/>
            </a:ln>
          </a:left>
          <a:right>
            <a:ln w="12701" cap="flat" cmpd="sng" algn="ctr">
              <a:solidFill>
                <a:srgbClr val="ED7D31"/>
              </a:solidFill>
              <a:prstDash val="solid"/>
              <a:round/>
              <a:headEnd type="none" w="med" len="med"/>
              <a:tailEnd type="none" w="med" len="med"/>
            </a:ln>
          </a:right>
          <a:top>
            <a:ln w="12701" cap="flat" cmpd="sng" algn="ctr">
              <a:solidFill>
                <a:srgbClr val="ED7D31"/>
              </a:solidFill>
              <a:prstDash val="solid"/>
              <a:round/>
              <a:headEnd type="none" w="med" len="med"/>
              <a:tailEnd type="none" w="med" len="med"/>
            </a:ln>
          </a:top>
          <a:bottom>
            <a:ln w="12701" cap="flat" cmpd="sng" algn="ctr">
              <a:solidFill>
                <a:srgbClr val="ED7D31"/>
              </a:solidFill>
              <a:prstDash val="solid"/>
              <a:round/>
              <a:headEnd type="none" w="med" len="med"/>
              <a:tailEnd type="none" w="med" len="med"/>
            </a:ln>
          </a:bottom>
        </a:tcBdr>
      </a:tcStyle>
    </a:wholeTbl>
    <a:band1H>
      <a:tcStyle>
        <a:tcBdr/>
        <a:fill>
          <a:solidFill>
            <a:srgbClr val="ED7D31"/>
          </a:solidFill>
        </a:fill>
      </a:tcStyle>
    </a:band1H>
    <a:band1V>
      <a:tcStyle>
        <a:tcBdr/>
        <a:fill>
          <a:solidFill>
            <a:srgbClr val="ED7D31"/>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ED7D31"/>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ED7D31"/>
              </a:solidFill>
              <a:prstDash val="solid"/>
              <a:round/>
              <a:headEnd type="none" w="med" len="med"/>
              <a:tailEnd type="none" w="med" len="med"/>
            </a:ln>
          </a:bottom>
        </a:tcBdr>
      </a:tcStyle>
    </a:firstRow>
  </a:tblStyle>
  <a:tblStyle styleId="{85BE263C-DBD7-4A20-BB59-AAB30ACAA65A}"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ED7D31"/>
          </a:solidFill>
        </a:fill>
      </a:tcStyle>
    </a:lastCol>
    <a:firstCol>
      <a:tcTxStyle b="on">
        <a:font>
          <a:latin typeface="+mn-lt"/>
          <a:ea typeface="+mn-ea"/>
          <a:cs typeface="+mn-cs"/>
        </a:font>
        <a:srgbClr val="FFFFFF"/>
      </a:tcTxStyle>
      <a:tcStyle>
        <a:tcBdr/>
        <a:fill>
          <a:solidFill>
            <a:srgbClr val="ED7D31"/>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ED7D31"/>
          </a:solidFill>
        </a:fill>
      </a:tcStyle>
    </a:firstRow>
  </a:tblStyle>
  <a:tblStyle styleId="{7DF18680-E054-41AD-8BC1-D1AEF772440D}"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AEFF7"/>
          </a:solidFill>
        </a:fill>
      </a:tcStyle>
    </a:wholeTbl>
    <a:band1H>
      <a:tcStyle>
        <a:tcBdr/>
        <a:fill>
          <a:solidFill>
            <a:srgbClr val="D2DEEF"/>
          </a:solidFill>
        </a:fill>
      </a:tcStyle>
    </a:band1H>
    <a:band2H>
      <a:tcStyle>
        <a:tcBdr/>
      </a:tcStyle>
    </a:band2H>
    <a:band1V>
      <a:tcStyle>
        <a:tcBdr/>
        <a:fill>
          <a:solidFill>
            <a:srgbClr val="D2DEEF"/>
          </a:solidFill>
        </a:fill>
      </a:tcStyle>
    </a:band1V>
    <a:band2V>
      <a:tcStyle>
        <a:tcBdr/>
      </a:tcStyle>
    </a:band2V>
    <a:lastCol>
      <a:tcTxStyle b="on">
        <a:font>
          <a:latin typeface="+mn-lt"/>
          <a:ea typeface="+mn-ea"/>
          <a:cs typeface="+mn-cs"/>
        </a:font>
        <a:srgbClr val="FFFFFF"/>
      </a:tcTxStyle>
      <a:tcStyle>
        <a:tcBdr/>
        <a:fill>
          <a:solidFill>
            <a:srgbClr val="5B9BD5"/>
          </a:solidFill>
        </a:fill>
      </a:tcStyle>
    </a:lastCol>
    <a:firstCol>
      <a:tcTxStyle b="on">
        <a:font>
          <a:latin typeface="+mn-lt"/>
          <a:ea typeface="+mn-ea"/>
          <a:cs typeface="+mn-cs"/>
        </a:font>
        <a:srgbClr val="FFFFFF"/>
      </a:tcTxStyle>
      <a:tcStyle>
        <a:tcBdr/>
        <a:fill>
          <a:solidFill>
            <a:srgbClr val="5B9BD5"/>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5B9BD5"/>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5B9BD5"/>
          </a:solidFill>
        </a:fill>
      </a:tcStyle>
    </a:firstRow>
  </a:tblStyle>
  <a:tblStyle styleId="{EB9631B5-78F2-41C9-869B-9F39066F8104}"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FFC000"/>
          </a:solidFill>
        </a:fill>
      </a:tcStyle>
    </a:lastCol>
    <a:firstCol>
      <a:tcTxStyle b="on">
        <a:font>
          <a:latin typeface="+mn-lt"/>
          <a:ea typeface="+mn-ea"/>
          <a:cs typeface="+mn-cs"/>
        </a:font>
        <a:srgbClr val="FFFFFF"/>
      </a:tcTxStyle>
      <a:tcStyle>
        <a:tcBdr/>
        <a:fill>
          <a:solidFill>
            <a:srgbClr val="FFC000"/>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FFC000"/>
          </a:solidFill>
        </a:fill>
      </a:tcStyle>
    </a:firstRow>
  </a:tblStyle>
  <a:tblStyle styleId="{EB344D84-9AFB-497E-A393-DC336BA19D2E}"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A5A5A5"/>
          </a:solidFill>
        </a:fill>
      </a:tcStyle>
    </a:lastCol>
    <a:firstCol>
      <a:tcTxStyle b="on">
        <a:font>
          <a:latin typeface="+mn-lt"/>
          <a:ea typeface="+mn-ea"/>
          <a:cs typeface="+mn-cs"/>
        </a:font>
        <a:srgbClr val="FFFFFF"/>
      </a:tcTxStyle>
      <a:tcStyle>
        <a:tcBdr/>
        <a:fill>
          <a:solidFill>
            <a:srgbClr val="A5A5A5"/>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A5A5A5"/>
          </a:solidFill>
        </a:fill>
      </a:tcStyle>
    </a:firstRow>
  </a:tblStyle>
  <a:tblStyle styleId="{6E25E649-3F16-4E02-A733-19D2CDBF48F0}"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handoutMaster" Target="handoutMasters/handout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notesMaster" Target="notesMasters/notesMaster1.xml" /><Relationship Id="rId45"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420519-E971-8D14-ACBD-1C5B6D205DE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7450D46-8301-92D4-145B-96E07826C0B7}"/>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26DD1294-F60B-4D7B-98EB-E4AB6E8E011D}" type="datetimeFigureOut">
              <a:t>10/16/2023</a:t>
            </a:fld>
            <a:endParaRPr lang="en-US"/>
          </a:p>
        </p:txBody>
      </p:sp>
      <p:sp>
        <p:nvSpPr>
          <p:cNvPr id="4" name="Footer Placeholder 3">
            <a:extLst>
              <a:ext uri="{FF2B5EF4-FFF2-40B4-BE49-F238E27FC236}">
                <a16:creationId xmlns:a16="http://schemas.microsoft.com/office/drawing/2014/main" id="{2BA183AF-77FE-78FF-6910-CB1A80310A8D}"/>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B20D12-D6DB-BC8C-A864-68EF9ADF9E37}"/>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FDEB1F67-4FFE-4B8A-9283-D94F57435193}" type="slidenum">
              <a:t>‹#›</a:t>
            </a:fld>
            <a:endParaRPr lang="en-US"/>
          </a:p>
        </p:txBody>
      </p:sp>
      <p:sp>
        <p:nvSpPr>
          <p:cNvPr id="6" name="Header Placeholder 1">
            <a:extLst>
              <a:ext uri="{FF2B5EF4-FFF2-40B4-BE49-F238E27FC236}">
                <a16:creationId xmlns:a16="http://schemas.microsoft.com/office/drawing/2014/main" id="{41948426-73B6-18C7-C5C5-4F5CBA1F4C04}"/>
              </a:ext>
            </a:extLst>
          </p:cNvPr>
          <p:cNvSpPr txBox="1">
            <a:spLocks noGrp="1"/>
          </p:cNvSpPr>
          <p:nvPr>
            <p:ph type="hdr" sz="quarter"/>
          </p:nvPr>
        </p:nvSpPr>
        <p:spPr>
          <a:xfrm>
            <a:off x="0" y="0"/>
            <a:ext cx="5943600" cy="1222379"/>
          </a:xfrm>
          <a:prstGeom prst="rect">
            <a:avLst/>
          </a:prstGeom>
          <a:noFill/>
          <a:ln>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7" name="Date Placeholder 2">
            <a:extLst>
              <a:ext uri="{FF2B5EF4-FFF2-40B4-BE49-F238E27FC236}">
                <a16:creationId xmlns:a16="http://schemas.microsoft.com/office/drawing/2014/main" id="{241CB838-AB55-B8A0-AD10-1CEDF1CA9CE3}"/>
              </a:ext>
            </a:extLst>
          </p:cNvPr>
          <p:cNvSpPr txBox="1">
            <a:spLocks noGrp="1"/>
          </p:cNvSpPr>
          <p:nvPr>
            <p:ph type="dt" sz="quarter" idx="1"/>
          </p:nvPr>
        </p:nvSpPr>
        <p:spPr>
          <a:xfrm>
            <a:off x="7769227" y="0"/>
            <a:ext cx="5943600" cy="1222379"/>
          </a:xfrm>
          <a:prstGeom prst="rect">
            <a:avLst/>
          </a:prstGeom>
          <a:noFill/>
          <a:ln>
            <a:noFill/>
          </a:ln>
        </p:spPr>
        <p:txBody>
          <a:bodyPr vert="horz" wrap="square" lIns="91440" tIns="45720" rIns="91440" bIns="45720" anchor="t"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E677DD7-9FDA-4F29-A896-C0D17EC9A065}" type="datetime1">
              <a:rPr lang="en-US" sz="1200" b="0" i="0" u="none" strike="noStrike" kern="1200" cap="none" spc="0" baseline="0">
                <a:solidFill>
                  <a:srgbClr val="000000"/>
                </a:solidFill>
                <a:uFillTx/>
                <a:latin typeface="Calibri"/>
              </a:rPr>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t>10/16/2023</a:t>
            </a:fld>
            <a:endParaRPr lang="en-US" sz="1200" b="0" i="0" u="none" strike="noStrike" kern="1200" cap="none" spc="0" baseline="0">
              <a:solidFill>
                <a:srgbClr val="000000"/>
              </a:solidFill>
              <a:uFillTx/>
              <a:latin typeface="Calibri"/>
            </a:endParaRPr>
          </a:p>
        </p:txBody>
      </p:sp>
      <p:sp>
        <p:nvSpPr>
          <p:cNvPr id="8" name="Footer Placeholder 3">
            <a:extLst>
              <a:ext uri="{FF2B5EF4-FFF2-40B4-BE49-F238E27FC236}">
                <a16:creationId xmlns:a16="http://schemas.microsoft.com/office/drawing/2014/main" id="{26348DA3-CBFD-88BE-65DE-7940F8EF0C30}"/>
              </a:ext>
            </a:extLst>
          </p:cNvPr>
          <p:cNvSpPr txBox="1">
            <a:spLocks noGrp="1"/>
          </p:cNvSpPr>
          <p:nvPr>
            <p:ph type="ftr" sz="quarter" idx="2"/>
          </p:nvPr>
        </p:nvSpPr>
        <p:spPr>
          <a:xfrm>
            <a:off x="0" y="23161623"/>
            <a:ext cx="5943600" cy="1222379"/>
          </a:xfrm>
          <a:prstGeom prst="rect">
            <a:avLst/>
          </a:prstGeom>
          <a:noFill/>
          <a:ln>
            <a:noFill/>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9" name="Slide Number Placeholder 4">
            <a:extLst>
              <a:ext uri="{FF2B5EF4-FFF2-40B4-BE49-F238E27FC236}">
                <a16:creationId xmlns:a16="http://schemas.microsoft.com/office/drawing/2014/main" id="{888DAA8B-EC4B-CD65-6D30-6FEBB0CF63CA}"/>
              </a:ext>
            </a:extLst>
          </p:cNvPr>
          <p:cNvSpPr txBox="1">
            <a:spLocks noGrp="1"/>
          </p:cNvSpPr>
          <p:nvPr>
            <p:ph type="sldNum" sz="quarter" idx="3"/>
          </p:nvPr>
        </p:nvSpPr>
        <p:spPr>
          <a:xfrm>
            <a:off x="7769227" y="23161623"/>
            <a:ext cx="5943600" cy="1222379"/>
          </a:xfrm>
          <a:prstGeom prst="rect">
            <a:avLst/>
          </a:prstGeom>
          <a:noFill/>
          <a:ln>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B5540D6-8D09-404A-870D-0F521F64E85A}"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4974821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769225" y="0"/>
            <a:ext cx="5943600" cy="1222375"/>
          </a:xfrm>
          <a:prstGeom prst="rect">
            <a:avLst/>
          </a:prstGeom>
        </p:spPr>
        <p:txBody>
          <a:bodyPr vert="horz" lIns="91440" tIns="45720" rIns="91440" bIns="45720" rtlCol="0"/>
          <a:lstStyle>
            <a:lvl1pPr algn="r">
              <a:defRPr sz="1200"/>
            </a:lvl1pPr>
          </a:lstStyle>
          <a:p>
            <a:fld id="{894464A1-8B60-4D61-88F7-72EACFA2B96A}" type="datetimeFigureOut">
              <a:t>10/16/2023</a:t>
            </a:fld>
            <a:endParaRPr lang="en-US"/>
          </a:p>
        </p:txBody>
      </p:sp>
      <p:sp>
        <p:nvSpPr>
          <p:cNvPr id="4" name="Slide Image Placeholder 3"/>
          <p:cNvSpPr>
            <a:spLocks noGrp="1" noRot="1" noChangeAspect="1"/>
          </p:cNvSpPr>
          <p:nvPr>
            <p:ph type="sldImg" idx="2"/>
          </p:nvPr>
        </p:nvSpPr>
        <p:spPr>
          <a:xfrm>
            <a:off x="-457200" y="3048000"/>
            <a:ext cx="14630400" cy="82296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371600" y="11734800"/>
            <a:ext cx="10972800" cy="96012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769225" y="23161625"/>
            <a:ext cx="5943600" cy="1222375"/>
          </a:xfrm>
          <a:prstGeom prst="rect">
            <a:avLst/>
          </a:prstGeom>
        </p:spPr>
        <p:txBody>
          <a:bodyPr vert="horz" lIns="91440" tIns="45720" rIns="91440" bIns="45720" rtlCol="0" anchor="b"/>
          <a:lstStyle>
            <a:lvl1pPr algn="r">
              <a:defRPr sz="1200"/>
            </a:lvl1pPr>
          </a:lstStyle>
          <a:p>
            <a:fld id="{247CDE09-8E56-42BB-80A6-9A8A1D1F9222}" type="slidenum">
              <a:t>‹#›</a:t>
            </a:fld>
            <a:endParaRPr lang="en-US"/>
          </a:p>
        </p:txBody>
      </p:sp>
    </p:spTree>
    <p:extLst>
      <p:ext uri="{BB962C8B-B14F-4D97-AF65-F5344CB8AC3E}">
        <p14:creationId xmlns:p14="http://schemas.microsoft.com/office/powerpoint/2010/main" val="4110184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19BE8-69C6-EE41-ED04-CFCDA03A5722}"/>
              </a:ext>
            </a:extLst>
          </p:cNvPr>
          <p:cNvSpPr>
            <a:spLocks noGrp="1" noRot="1" noChangeAspect="1"/>
          </p:cNvSpPr>
          <p:nvPr>
            <p:ph type="sldImg"/>
          </p:nvPr>
        </p:nvSpPr>
        <p:spPr>
          <a:xfrm>
            <a:off x="-457200" y="3048000"/>
            <a:ext cx="14630400" cy="8229600"/>
          </a:xfrm>
          <a:noFill/>
          <a:ln w="12701">
            <a:solidFill>
              <a:srgbClr val="000000"/>
            </a:solidFill>
            <a:prstDash val="solid"/>
          </a:ln>
        </p:spPr>
      </p:sp>
      <p:sp>
        <p:nvSpPr>
          <p:cNvPr id="3" name="Notes Placeholder 2">
            <a:extLst>
              <a:ext uri="{FF2B5EF4-FFF2-40B4-BE49-F238E27FC236}">
                <a16:creationId xmlns:a16="http://schemas.microsoft.com/office/drawing/2014/main" id="{14783746-94A0-A125-8F5C-5AB5AEB6D829}"/>
              </a:ext>
            </a:extLst>
          </p:cNvPr>
          <p:cNvSpPr txBox="1">
            <a:spLocks noGrp="1"/>
          </p:cNvSpPr>
          <p:nvPr>
            <p:ph type="body" sz="quarter" idx="1"/>
          </p:nvPr>
        </p:nvSpPr>
        <p:spPr>
          <a:xfrm>
            <a:off x="1371600" y="11734796"/>
            <a:ext cx="10972800" cy="9601200"/>
          </a:xfrm>
          <a:noFill/>
          <a:ln>
            <a:noFill/>
          </a:ln>
        </p:spPr>
        <p:txBody>
          <a:bodyPr wrap="square" anchor="t" anchorCtr="0" compatLnSpc="1">
            <a:no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image" Target="../media/image4.svg" /><Relationship Id="rId4" Type="http://schemas.openxmlformats.org/officeDocument/2006/relationships/image" Target="../media/image3.png"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 /><Relationship Id="rId2" Type="http://schemas.openxmlformats.org/officeDocument/2006/relationships/image" Target="../media/image7.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image" Target="../media/image4.svg" /><Relationship Id="rId4" Type="http://schemas.openxmlformats.org/officeDocument/2006/relationships/image" Target="../media/image3.png"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5CDCE"/>
        </a:solidFill>
        <a:effectLst/>
      </p:bgPr>
    </p:bg>
    <p:spTree>
      <p:nvGrpSpPr>
        <p:cNvPr id="1" name=""/>
        <p:cNvGrpSpPr/>
        <p:nvPr/>
      </p:nvGrpSpPr>
      <p:grpSpPr>
        <a:xfrm>
          <a:off x="0" y="0"/>
          <a:ext cx="0" cy="0"/>
          <a:chOff x="0" y="0"/>
          <a:chExt cx="0" cy="0"/>
        </a:xfrm>
      </p:grpSpPr>
      <p:sp>
        <p:nvSpPr>
          <p:cNvPr id="2" name="Image 0">
            <a:extLst>
              <a:ext uri="{FF2B5EF4-FFF2-40B4-BE49-F238E27FC236}">
                <a16:creationId xmlns:a16="http://schemas.microsoft.com/office/drawing/2014/main" id="{7F0F234C-7C82-758B-F680-2524C1F6AD7E}"/>
              </a:ext>
            </a:extLst>
          </p:cNvPr>
          <p:cNvSpPr/>
          <p:nvPr/>
        </p:nvSpPr>
        <p:spPr>
          <a:xfrm>
            <a:off x="0" y="0"/>
            <a:ext cx="5295903" cy="6877046"/>
          </a:xfrm>
          <a:custGeom>
            <a:avLst/>
            <a:gdLst>
              <a:gd name="f0" fmla="val 10800000"/>
              <a:gd name="f1" fmla="val 5400000"/>
              <a:gd name="f2" fmla="val 180"/>
              <a:gd name="f3" fmla="val w"/>
              <a:gd name="f4" fmla="val h"/>
              <a:gd name="f5" fmla="val 0"/>
              <a:gd name="f6" fmla="val 5295900"/>
              <a:gd name="f7" fmla="val 6877050"/>
              <a:gd name="f8" fmla="+- 0 0 -90"/>
              <a:gd name="f9" fmla="*/ f3 1 5295900"/>
              <a:gd name="f10" fmla="*/ f4 1 6877050"/>
              <a:gd name="f11" fmla="val f5"/>
              <a:gd name="f12" fmla="val f6"/>
              <a:gd name="f13" fmla="val f7"/>
              <a:gd name="f14" fmla="*/ f8 f0 1"/>
              <a:gd name="f15" fmla="+- f13 0 f11"/>
              <a:gd name="f16" fmla="+- f12 0 f11"/>
              <a:gd name="f17" fmla="*/ f14 1 f2"/>
              <a:gd name="f18" fmla="*/ f16 1 5295900"/>
              <a:gd name="f19" fmla="*/ f15 1 6877050"/>
              <a:gd name="f20" fmla="*/ 0 f16 1"/>
              <a:gd name="f21" fmla="*/ 0 f15 1"/>
              <a:gd name="f22" fmla="*/ 5295900 f16 1"/>
              <a:gd name="f23" fmla="*/ 6877050 f15 1"/>
              <a:gd name="f24" fmla="+- f17 0 f1"/>
              <a:gd name="f25" fmla="*/ f20 1 5295900"/>
              <a:gd name="f26" fmla="*/ f21 1 6877050"/>
              <a:gd name="f27" fmla="*/ f22 1 5295900"/>
              <a:gd name="f28" fmla="*/ f23 1 6877050"/>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5295900" h="6877050">
                <a:moveTo>
                  <a:pt x="f5" y="f5"/>
                </a:moveTo>
                <a:lnTo>
                  <a:pt x="f6" y="f5"/>
                </a:lnTo>
                <a:lnTo>
                  <a:pt x="f6" y="f7"/>
                </a:lnTo>
                <a:lnTo>
                  <a:pt x="f5" y="f7"/>
                </a:lnTo>
                <a:close/>
              </a:path>
            </a:pathLst>
          </a:custGeom>
          <a:solidFill>
            <a:srgbClr val="AAC3E8"/>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19">
            <a:extLst>
              <a:ext uri="{FF2B5EF4-FFF2-40B4-BE49-F238E27FC236}">
                <a16:creationId xmlns:a16="http://schemas.microsoft.com/office/drawing/2014/main" id="{6ACC4CE7-51C5-1267-5470-73B786D4161D}"/>
              </a:ext>
            </a:extLst>
          </p:cNvPr>
          <p:cNvSpPr/>
          <p:nvPr/>
        </p:nvSpPr>
        <p:spPr>
          <a:xfrm>
            <a:off x="1600200" y="1173102"/>
            <a:ext cx="9191621" cy="5704767"/>
          </a:xfrm>
          <a:custGeom>
            <a:avLst/>
            <a:gdLst>
              <a:gd name="f0" fmla="val 10800000"/>
              <a:gd name="f1" fmla="val 5400000"/>
              <a:gd name="f2" fmla="val 180"/>
              <a:gd name="f3" fmla="val w"/>
              <a:gd name="f4" fmla="val h"/>
              <a:gd name="f5" fmla="val 0"/>
              <a:gd name="f6" fmla="val 9191625"/>
              <a:gd name="f7" fmla="val 5704772"/>
              <a:gd name="f8" fmla="val 4595813"/>
              <a:gd name="f9" fmla="val 7133987"/>
              <a:gd name="f10" fmla="val 2055957"/>
              <a:gd name="f11" fmla="val 4592108"/>
              <a:gd name="f12" fmla="val 2057614"/>
              <a:gd name="f13" fmla="+- 0 0 -90"/>
              <a:gd name="f14" fmla="*/ f3 1 9191625"/>
              <a:gd name="f15" fmla="*/ f4 1 5704772"/>
              <a:gd name="f16" fmla="val f5"/>
              <a:gd name="f17" fmla="val f6"/>
              <a:gd name="f18" fmla="val f7"/>
              <a:gd name="f19" fmla="*/ f13 f0 1"/>
              <a:gd name="f20" fmla="+- f18 0 f16"/>
              <a:gd name="f21" fmla="+- f17 0 f16"/>
              <a:gd name="f22" fmla="*/ f19 1 f2"/>
              <a:gd name="f23" fmla="*/ f21 1 9191625"/>
              <a:gd name="f24" fmla="*/ f20 1 5704772"/>
              <a:gd name="f25" fmla="*/ 4595813 f21 1"/>
              <a:gd name="f26" fmla="*/ 0 f20 1"/>
              <a:gd name="f27" fmla="*/ 9191625 f21 1"/>
              <a:gd name="f28" fmla="*/ 4592108 f20 1"/>
              <a:gd name="f29" fmla="*/ 5704772 f20 1"/>
              <a:gd name="f30" fmla="*/ 0 f21 1"/>
              <a:gd name="f31" fmla="+- f22 0 f1"/>
              <a:gd name="f32" fmla="*/ f25 1 9191625"/>
              <a:gd name="f33" fmla="*/ f26 1 5704772"/>
              <a:gd name="f34" fmla="*/ f27 1 9191625"/>
              <a:gd name="f35" fmla="*/ f28 1 5704772"/>
              <a:gd name="f36" fmla="*/ f29 1 5704772"/>
              <a:gd name="f37" fmla="*/ f30 1 9191625"/>
              <a:gd name="f38" fmla="*/ f16 1 f23"/>
              <a:gd name="f39" fmla="*/ f17 1 f23"/>
              <a:gd name="f40" fmla="*/ f16 1 f24"/>
              <a:gd name="f41" fmla="*/ f18 1 f24"/>
              <a:gd name="f42" fmla="*/ f32 1 f23"/>
              <a:gd name="f43" fmla="*/ f33 1 f24"/>
              <a:gd name="f44" fmla="*/ f34 1 f23"/>
              <a:gd name="f45" fmla="*/ f35 1 f24"/>
              <a:gd name="f46" fmla="*/ f36 1 f24"/>
              <a:gd name="f47" fmla="*/ f37 1 f23"/>
              <a:gd name="f48" fmla="*/ f38 f14 1"/>
              <a:gd name="f49" fmla="*/ f39 f14 1"/>
              <a:gd name="f50" fmla="*/ f41 f15 1"/>
              <a:gd name="f51" fmla="*/ f40 f15 1"/>
              <a:gd name="f52" fmla="*/ f42 f14 1"/>
              <a:gd name="f53" fmla="*/ f43 f15 1"/>
              <a:gd name="f54" fmla="*/ f44 f14 1"/>
              <a:gd name="f55" fmla="*/ f45 f15 1"/>
              <a:gd name="f56" fmla="*/ f46 f15 1"/>
              <a:gd name="f57" fmla="*/ f47 f14 1"/>
            </a:gdLst>
            <a:ahLst/>
            <a:cxnLst>
              <a:cxn ang="3cd4">
                <a:pos x="hc" y="t"/>
              </a:cxn>
              <a:cxn ang="0">
                <a:pos x="r" y="vc"/>
              </a:cxn>
              <a:cxn ang="cd4">
                <a:pos x="hc" y="b"/>
              </a:cxn>
              <a:cxn ang="cd2">
                <a:pos x="l" y="vc"/>
              </a:cxn>
              <a:cxn ang="f31">
                <a:pos x="f52" y="f53"/>
              </a:cxn>
              <a:cxn ang="f31">
                <a:pos x="f54" y="f55"/>
              </a:cxn>
              <a:cxn ang="f31">
                <a:pos x="f54" y="f56"/>
              </a:cxn>
              <a:cxn ang="f31">
                <a:pos x="f57" y="f56"/>
              </a:cxn>
              <a:cxn ang="f31">
                <a:pos x="f57" y="f55"/>
              </a:cxn>
              <a:cxn ang="f31">
                <a:pos x="f52" y="f53"/>
              </a:cxn>
            </a:cxnLst>
            <a:rect l="f48" t="f51" r="f49" b="f50"/>
            <a:pathLst>
              <a:path w="9191625" h="5704772">
                <a:moveTo>
                  <a:pt x="f8" y="f5"/>
                </a:moveTo>
                <a:cubicBezTo>
                  <a:pt x="f9" y="f5"/>
                  <a:pt x="f6" y="f10"/>
                  <a:pt x="f6" y="f11"/>
                </a:cubicBezTo>
                <a:lnTo>
                  <a:pt x="f6" y="f7"/>
                </a:lnTo>
                <a:lnTo>
                  <a:pt x="f5" y="f7"/>
                </a:lnTo>
                <a:lnTo>
                  <a:pt x="f5" y="f11"/>
                </a:lnTo>
                <a:cubicBezTo>
                  <a:pt x="f5" y="f10"/>
                  <a:pt x="f12" y="f5"/>
                  <a:pt x="f8" y="f5"/>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Shape 17">
            <a:extLst>
              <a:ext uri="{FF2B5EF4-FFF2-40B4-BE49-F238E27FC236}">
                <a16:creationId xmlns:a16="http://schemas.microsoft.com/office/drawing/2014/main" id="{3FC52046-5902-CA93-1844-FFC1D931BF7F}"/>
              </a:ext>
            </a:extLst>
          </p:cNvPr>
          <p:cNvSpPr/>
          <p:nvPr/>
        </p:nvSpPr>
        <p:spPr>
          <a:xfrm>
            <a:off x="2795585" y="0"/>
            <a:ext cx="6803145" cy="5396477"/>
          </a:xfrm>
          <a:custGeom>
            <a:avLst/>
            <a:gdLst>
              <a:gd name="f0" fmla="val 10800000"/>
              <a:gd name="f1" fmla="val 5400000"/>
              <a:gd name="f2" fmla="val 180"/>
              <a:gd name="f3" fmla="val w"/>
              <a:gd name="f4" fmla="val h"/>
              <a:gd name="f5" fmla="val 0"/>
              <a:gd name="f6" fmla="val 6803142"/>
              <a:gd name="f7" fmla="val 5396474"/>
              <a:gd name="f8" fmla="val 1997094"/>
              <a:gd name="f9" fmla="val 3874511"/>
              <a:gd name="f10" fmla="val 5280228"/>
              <a:gd name="f11" fmla="val 3401576"/>
              <a:gd name="f12" fmla="val 1522938"/>
              <a:gd name="f13" fmla="+- 0 0 -90"/>
              <a:gd name="f14" fmla="*/ f3 1 6803142"/>
              <a:gd name="f15" fmla="*/ f4 1 5396474"/>
              <a:gd name="f16" fmla="val f5"/>
              <a:gd name="f17" fmla="val f6"/>
              <a:gd name="f18" fmla="val f7"/>
              <a:gd name="f19" fmla="*/ f13 f0 1"/>
              <a:gd name="f20" fmla="+- f18 0 f16"/>
              <a:gd name="f21" fmla="+- f17 0 f16"/>
              <a:gd name="f22" fmla="*/ f19 1 f2"/>
              <a:gd name="f23" fmla="*/ f21 1 6803142"/>
              <a:gd name="f24" fmla="*/ f20 1 5396474"/>
              <a:gd name="f25" fmla="*/ 0 f21 1"/>
              <a:gd name="f26" fmla="*/ 0 f20 1"/>
              <a:gd name="f27" fmla="*/ 6803142 f21 1"/>
              <a:gd name="f28" fmla="*/ 1997094 f20 1"/>
              <a:gd name="f29" fmla="*/ 3401576 f21 1"/>
              <a:gd name="f30" fmla="*/ 5396474 f20 1"/>
              <a:gd name="f31" fmla="+- f22 0 f1"/>
              <a:gd name="f32" fmla="*/ f25 1 6803142"/>
              <a:gd name="f33" fmla="*/ f26 1 5396474"/>
              <a:gd name="f34" fmla="*/ f27 1 6803142"/>
              <a:gd name="f35" fmla="*/ f28 1 5396474"/>
              <a:gd name="f36" fmla="*/ f29 1 6803142"/>
              <a:gd name="f37" fmla="*/ f30 1 5396474"/>
              <a:gd name="f38" fmla="*/ f16 1 f23"/>
              <a:gd name="f39" fmla="*/ f17 1 f23"/>
              <a:gd name="f40" fmla="*/ f16 1 f24"/>
              <a:gd name="f41" fmla="*/ f18 1 f24"/>
              <a:gd name="f42" fmla="*/ f32 1 f23"/>
              <a:gd name="f43" fmla="*/ f33 1 f24"/>
              <a:gd name="f44" fmla="*/ f34 1 f23"/>
              <a:gd name="f45" fmla="*/ f35 1 f24"/>
              <a:gd name="f46" fmla="*/ f36 1 f23"/>
              <a:gd name="f47" fmla="*/ f37 1 f24"/>
              <a:gd name="f48" fmla="*/ f38 f14 1"/>
              <a:gd name="f49" fmla="*/ f39 f14 1"/>
              <a:gd name="f50" fmla="*/ f41 f15 1"/>
              <a:gd name="f51" fmla="*/ f40 f15 1"/>
              <a:gd name="f52" fmla="*/ f42 f14 1"/>
              <a:gd name="f53" fmla="*/ f43 f15 1"/>
              <a:gd name="f54" fmla="*/ f44 f14 1"/>
              <a:gd name="f55" fmla="*/ f45 f15 1"/>
              <a:gd name="f56" fmla="*/ f46 f14 1"/>
              <a:gd name="f57" fmla="*/ f47 f15 1"/>
            </a:gdLst>
            <a:ahLst/>
            <a:cxnLst>
              <a:cxn ang="3cd4">
                <a:pos x="hc" y="t"/>
              </a:cxn>
              <a:cxn ang="0">
                <a:pos x="r" y="vc"/>
              </a:cxn>
              <a:cxn ang="cd4">
                <a:pos x="hc" y="b"/>
              </a:cxn>
              <a:cxn ang="cd2">
                <a:pos x="l" y="vc"/>
              </a:cxn>
              <a:cxn ang="f31">
                <a:pos x="f52" y="f53"/>
              </a:cxn>
              <a:cxn ang="f31">
                <a:pos x="f54" y="f53"/>
              </a:cxn>
              <a:cxn ang="f31">
                <a:pos x="f54" y="f55"/>
              </a:cxn>
              <a:cxn ang="f31">
                <a:pos x="f56" y="f57"/>
              </a:cxn>
              <a:cxn ang="f31">
                <a:pos x="f52" y="f55"/>
              </a:cxn>
            </a:cxnLst>
            <a:rect l="f48" t="f51" r="f49" b="f50"/>
            <a:pathLst>
              <a:path w="6803142" h="5396474">
                <a:moveTo>
                  <a:pt x="f5" y="f5"/>
                </a:moveTo>
                <a:lnTo>
                  <a:pt x="f6" y="f5"/>
                </a:lnTo>
                <a:lnTo>
                  <a:pt x="f6" y="f8"/>
                </a:lnTo>
                <a:cubicBezTo>
                  <a:pt x="f6" y="f9"/>
                  <a:pt x="f10" y="f7"/>
                  <a:pt x="f11" y="f7"/>
                </a:cubicBezTo>
                <a:cubicBezTo>
                  <a:pt x="f12" y="f7"/>
                  <a:pt x="f5" y="f9"/>
                  <a:pt x="f5" y="f8"/>
                </a:cubicBezTo>
                <a:close/>
              </a:path>
            </a:pathLst>
          </a:custGeom>
          <a:solidFill>
            <a:srgbClr val="FDFAF6">
              <a:alpha val="99000"/>
            </a:srgbClr>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Title 1">
            <a:extLst>
              <a:ext uri="{FF2B5EF4-FFF2-40B4-BE49-F238E27FC236}">
                <a16:creationId xmlns:a16="http://schemas.microsoft.com/office/drawing/2014/main" id="{068B9E7B-AAA6-854E-A4E8-B9ED40017243}"/>
              </a:ext>
            </a:extLst>
          </p:cNvPr>
          <p:cNvSpPr txBox="1">
            <a:spLocks noGrp="1"/>
          </p:cNvSpPr>
          <p:nvPr>
            <p:ph type="ctrTitle"/>
          </p:nvPr>
        </p:nvSpPr>
        <p:spPr>
          <a:xfrm>
            <a:off x="3403095" y="69576"/>
            <a:ext cx="5385816" cy="3139967"/>
          </a:xfrm>
        </p:spPr>
        <p:txBody>
          <a:bodyPr tIns="0"/>
          <a:lstStyle>
            <a:lvl1pPr>
              <a:defRPr/>
            </a:lvl1pPr>
          </a:lstStyle>
          <a:p>
            <a:pPr lvl="0"/>
            <a:r>
              <a:rPr lang="en-US"/>
              <a:t>Click to add title</a:t>
            </a:r>
          </a:p>
        </p:txBody>
      </p:sp>
      <p:sp>
        <p:nvSpPr>
          <p:cNvPr id="6" name="Subtitle 2">
            <a:extLst>
              <a:ext uri="{FF2B5EF4-FFF2-40B4-BE49-F238E27FC236}">
                <a16:creationId xmlns:a16="http://schemas.microsoft.com/office/drawing/2014/main" id="{C3F135F7-0D78-A931-87C0-34FCCDD115BE}"/>
              </a:ext>
            </a:extLst>
          </p:cNvPr>
          <p:cNvSpPr txBox="1">
            <a:spLocks noGrp="1"/>
          </p:cNvSpPr>
          <p:nvPr>
            <p:ph type="subTitle" idx="1"/>
          </p:nvPr>
        </p:nvSpPr>
        <p:spPr>
          <a:xfrm>
            <a:off x="4349499" y="3255264"/>
            <a:ext cx="3493008" cy="1644722"/>
          </a:xfrm>
        </p:spPr>
        <p:txBody>
          <a:bodyPr lIns="0" tIns="0" rIns="0" bIns="0" anchor="ctr" anchorCtr="1">
            <a:noAutofit/>
          </a:bodyPr>
          <a:lstStyle>
            <a:lvl1pPr marL="0" indent="0" algn="ctr">
              <a:buNone/>
              <a:defRPr sz="2400"/>
            </a:lvl1pPr>
          </a:lstStyle>
          <a:p>
            <a:pPr lvl="0"/>
            <a:r>
              <a:rPr lang="en-US"/>
              <a:t>Click to add subtitle</a:t>
            </a:r>
          </a:p>
        </p:txBody>
      </p:sp>
    </p:spTree>
    <p:extLst>
      <p:ext uri="{BB962C8B-B14F-4D97-AF65-F5344CB8AC3E}">
        <p14:creationId xmlns:p14="http://schemas.microsoft.com/office/powerpoint/2010/main" val="34849410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B423-EDAB-6475-0A9A-7E5BAE691CE4}"/>
              </a:ext>
            </a:extLst>
          </p:cNvPr>
          <p:cNvSpPr txBox="1">
            <a:spLocks noGrp="1"/>
          </p:cNvSpPr>
          <p:nvPr>
            <p:ph type="title"/>
          </p:nvPr>
        </p:nvSpPr>
        <p:spPr>
          <a:xfrm>
            <a:off x="758952" y="701701"/>
            <a:ext cx="10671048" cy="1444349"/>
          </a:xfrm>
        </p:spPr>
        <p:txBody>
          <a:bodyPr/>
          <a:lstStyle>
            <a:lvl1pPr>
              <a:lnSpc>
                <a:spcPct val="100000"/>
              </a:lnSpc>
              <a:defRPr/>
            </a:lvl1pPr>
          </a:lstStyle>
          <a:p>
            <a:pPr lvl="0"/>
            <a:r>
              <a:rPr lang="en-US"/>
              <a:t>Click to add title</a:t>
            </a:r>
          </a:p>
        </p:txBody>
      </p:sp>
      <p:sp>
        <p:nvSpPr>
          <p:cNvPr id="3" name="Footer Placeholder 3">
            <a:extLst>
              <a:ext uri="{FF2B5EF4-FFF2-40B4-BE49-F238E27FC236}">
                <a16:creationId xmlns:a16="http://schemas.microsoft.com/office/drawing/2014/main" id="{46E83F87-71F8-E14A-13F3-FD6B67D13076}"/>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4" name="Slide Number Placeholder 4">
            <a:extLst>
              <a:ext uri="{FF2B5EF4-FFF2-40B4-BE49-F238E27FC236}">
                <a16:creationId xmlns:a16="http://schemas.microsoft.com/office/drawing/2014/main" id="{2DD2BAAF-F031-3256-419F-75815DEBBF4A}"/>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382157F4-436F-4838-8489-5C1006C13906}" type="slidenum">
              <a:t>‹#›</a:t>
            </a:fld>
            <a:endParaRPr lang="en-US"/>
          </a:p>
        </p:txBody>
      </p:sp>
      <p:sp>
        <p:nvSpPr>
          <p:cNvPr id="5" name="Oval 6">
            <a:extLst>
              <a:ext uri="{FF2B5EF4-FFF2-40B4-BE49-F238E27FC236}">
                <a16:creationId xmlns:a16="http://schemas.microsoft.com/office/drawing/2014/main" id="{1B78F032-34FA-ACCD-EB4A-9A1F9E1A6CEE}"/>
              </a:ext>
            </a:extLst>
          </p:cNvPr>
          <p:cNvSpPr/>
          <p:nvPr/>
        </p:nvSpPr>
        <p:spPr>
          <a:xfrm>
            <a:off x="1329985" y="2370271"/>
            <a:ext cx="722376" cy="7223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5402" cap="flat">
            <a:solidFill>
              <a:srgbClr val="F5CDCE"/>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6" name="Picture Placeholder 62">
            <a:extLst>
              <a:ext uri="{FF2B5EF4-FFF2-40B4-BE49-F238E27FC236}">
                <a16:creationId xmlns:a16="http://schemas.microsoft.com/office/drawing/2014/main" id="{3BBC80A6-A622-67D7-32A0-14BB8D822117}"/>
              </a:ext>
            </a:extLst>
          </p:cNvPr>
          <p:cNvSpPr txBox="1">
            <a:spLocks noGrp="1"/>
          </p:cNvSpPr>
          <p:nvPr>
            <p:ph type="pic" idx="4294967295"/>
          </p:nvPr>
        </p:nvSpPr>
        <p:spPr>
          <a:xfrm>
            <a:off x="1339129" y="2379415"/>
            <a:ext cx="704088" cy="704088"/>
          </a:xfrm>
          <a:solidFill>
            <a:srgbClr val="F5CDCE"/>
          </a:solidFill>
        </p:spPr>
        <p:txBody>
          <a:bodyPr lIns="0" tIns="0" rIns="0" bIns="0" anchorCtr="1">
            <a:noAutofit/>
          </a:bodyPr>
          <a:lstStyle>
            <a:lvl1pPr marL="0" indent="0" algn="ctr">
              <a:lnSpc>
                <a:spcPct val="80000"/>
              </a:lnSpc>
              <a:spcBef>
                <a:spcPts val="0"/>
              </a:spcBef>
              <a:buNone/>
              <a:defRPr sz="900"/>
            </a:lvl1pPr>
          </a:lstStyle>
          <a:p>
            <a:pPr lvl="0"/>
            <a:r>
              <a:rPr lang="en-US"/>
              <a:t>Picture</a:t>
            </a:r>
          </a:p>
        </p:txBody>
      </p:sp>
      <p:sp>
        <p:nvSpPr>
          <p:cNvPr id="7" name="Text Placeholder 2">
            <a:extLst>
              <a:ext uri="{FF2B5EF4-FFF2-40B4-BE49-F238E27FC236}">
                <a16:creationId xmlns:a16="http://schemas.microsoft.com/office/drawing/2014/main" id="{44505EAB-6615-1041-F5B3-C00DB36124FA}"/>
              </a:ext>
            </a:extLst>
          </p:cNvPr>
          <p:cNvSpPr txBox="1">
            <a:spLocks noGrp="1"/>
          </p:cNvSpPr>
          <p:nvPr>
            <p:ph type="body" idx="4294967295"/>
          </p:nvPr>
        </p:nvSpPr>
        <p:spPr>
          <a:xfrm>
            <a:off x="685333" y="2758443"/>
            <a:ext cx="2011680" cy="2826767"/>
          </a:xfrm>
          <a:ln w="12701">
            <a:solidFill>
              <a:srgbClr val="F5CDCE"/>
            </a:solidFill>
            <a:prstDash val="solid"/>
          </a:ln>
        </p:spPr>
        <p:txBody>
          <a:bodyPr tIns="685800" anchorCtr="1">
            <a:noAutofit/>
          </a:bodyPr>
          <a:lstStyle>
            <a:lvl1pPr marL="0" indent="0" algn="ctr">
              <a:spcBef>
                <a:spcPts val="0"/>
              </a:spcBef>
              <a:buNone/>
              <a:defRPr sz="1800" cap="all">
                <a:latin typeface="Arial Black"/>
                <a:cs typeface="Arial" pitchFamily="34"/>
              </a:defRPr>
            </a:lvl1pPr>
          </a:lstStyle>
          <a:p>
            <a:pPr lvl="0"/>
            <a:r>
              <a:rPr lang="en-US"/>
              <a:t>Click to add text</a:t>
            </a:r>
          </a:p>
        </p:txBody>
      </p:sp>
      <p:sp>
        <p:nvSpPr>
          <p:cNvPr id="8" name="Rectangle 15">
            <a:extLst>
              <a:ext uri="{FF2B5EF4-FFF2-40B4-BE49-F238E27FC236}">
                <a16:creationId xmlns:a16="http://schemas.microsoft.com/office/drawing/2014/main" id="{6E078749-121A-2BB3-B316-8933F8769530}"/>
              </a:ext>
            </a:extLst>
          </p:cNvPr>
          <p:cNvSpPr/>
          <p:nvPr/>
        </p:nvSpPr>
        <p:spPr>
          <a:xfrm>
            <a:off x="685333" y="4064837"/>
            <a:ext cx="2011680" cy="1517904"/>
          </a:xfrm>
          <a:prstGeom prst="rect">
            <a:avLst/>
          </a:prstGeom>
          <a:solidFill>
            <a:srgbClr val="F5CDCE"/>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9" name="Text Placeholder 51">
            <a:extLst>
              <a:ext uri="{FF2B5EF4-FFF2-40B4-BE49-F238E27FC236}">
                <a16:creationId xmlns:a16="http://schemas.microsoft.com/office/drawing/2014/main" id="{A26ABDC0-4137-7C0B-F045-B2271F888BC7}"/>
              </a:ext>
            </a:extLst>
          </p:cNvPr>
          <p:cNvSpPr txBox="1">
            <a:spLocks noGrp="1"/>
          </p:cNvSpPr>
          <p:nvPr>
            <p:ph type="body" idx="4294967295"/>
          </p:nvPr>
        </p:nvSpPr>
        <p:spPr>
          <a:xfrm>
            <a:off x="731053" y="4156761"/>
            <a:ext cx="1920240" cy="1371600"/>
          </a:xfrm>
        </p:spPr>
        <p:txBody>
          <a:bodyPr anchor="ctr" anchorCtr="1"/>
          <a:lstStyle>
            <a:lvl1pPr marL="0" indent="0" algn="ctr">
              <a:spcBef>
                <a:spcPts val="0"/>
              </a:spcBef>
              <a:buNone/>
              <a:defRPr sz="1500"/>
            </a:lvl1pPr>
          </a:lstStyle>
          <a:p>
            <a:pPr lvl="0"/>
            <a:r>
              <a:rPr lang="en-US"/>
              <a:t>Click to add text</a:t>
            </a:r>
          </a:p>
        </p:txBody>
      </p:sp>
      <p:sp>
        <p:nvSpPr>
          <p:cNvPr id="10" name="Oval 7">
            <a:extLst>
              <a:ext uri="{FF2B5EF4-FFF2-40B4-BE49-F238E27FC236}">
                <a16:creationId xmlns:a16="http://schemas.microsoft.com/office/drawing/2014/main" id="{C46D7165-8B1D-533A-6CFF-2EFBCA87671B}"/>
              </a:ext>
            </a:extLst>
          </p:cNvPr>
          <p:cNvSpPr/>
          <p:nvPr/>
        </p:nvSpPr>
        <p:spPr>
          <a:xfrm>
            <a:off x="3545558" y="2373188"/>
            <a:ext cx="722376" cy="7223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5402" cap="flat">
            <a:solidFill>
              <a:srgbClr val="AAC3E8"/>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1" name="Picture Placeholder 62">
            <a:extLst>
              <a:ext uri="{FF2B5EF4-FFF2-40B4-BE49-F238E27FC236}">
                <a16:creationId xmlns:a16="http://schemas.microsoft.com/office/drawing/2014/main" id="{EB67288C-7D3D-9102-7E4A-6D8C83A27EE4}"/>
              </a:ext>
            </a:extLst>
          </p:cNvPr>
          <p:cNvSpPr txBox="1">
            <a:spLocks noGrp="1"/>
          </p:cNvSpPr>
          <p:nvPr>
            <p:ph type="pic" idx="4294967295"/>
          </p:nvPr>
        </p:nvSpPr>
        <p:spPr>
          <a:xfrm>
            <a:off x="3554702" y="2379415"/>
            <a:ext cx="704088" cy="704088"/>
          </a:xfrm>
          <a:solidFill>
            <a:srgbClr val="AAC3E8"/>
          </a:solidFill>
        </p:spPr>
        <p:txBody>
          <a:bodyPr lIns="0" tIns="0" rIns="0" bIns="0" anchorCtr="1">
            <a:noAutofit/>
          </a:bodyPr>
          <a:lstStyle>
            <a:lvl1pPr marL="0" indent="0" algn="ctr">
              <a:lnSpc>
                <a:spcPct val="80000"/>
              </a:lnSpc>
              <a:spcBef>
                <a:spcPts val="0"/>
              </a:spcBef>
              <a:buNone/>
              <a:defRPr sz="900"/>
            </a:lvl1pPr>
          </a:lstStyle>
          <a:p>
            <a:pPr lvl="0"/>
            <a:r>
              <a:rPr lang="en-US"/>
              <a:t>Picture</a:t>
            </a:r>
          </a:p>
        </p:txBody>
      </p:sp>
      <p:sp>
        <p:nvSpPr>
          <p:cNvPr id="12" name="Text Placeholder 4">
            <a:extLst>
              <a:ext uri="{FF2B5EF4-FFF2-40B4-BE49-F238E27FC236}">
                <a16:creationId xmlns:a16="http://schemas.microsoft.com/office/drawing/2014/main" id="{EEE9F81D-8515-C6ED-6A27-E64893527094}"/>
              </a:ext>
            </a:extLst>
          </p:cNvPr>
          <p:cNvSpPr txBox="1">
            <a:spLocks noGrp="1"/>
          </p:cNvSpPr>
          <p:nvPr>
            <p:ph type="body" idx="4294967295"/>
          </p:nvPr>
        </p:nvSpPr>
        <p:spPr>
          <a:xfrm>
            <a:off x="2900906" y="2756531"/>
            <a:ext cx="2011680" cy="2828678"/>
          </a:xfrm>
          <a:ln w="12701">
            <a:solidFill>
              <a:srgbClr val="AAC3E8"/>
            </a:solidFill>
            <a:prstDash val="solid"/>
          </a:ln>
        </p:spPr>
        <p:txBody>
          <a:bodyPr tIns="685800" anchorCtr="1">
            <a:noAutofit/>
          </a:bodyPr>
          <a:lstStyle>
            <a:lvl1pPr marL="0" indent="0" algn="ctr">
              <a:spcBef>
                <a:spcPts val="0"/>
              </a:spcBef>
              <a:buNone/>
              <a:defRPr sz="1800" cap="all">
                <a:latin typeface="Arial Black"/>
                <a:cs typeface="Arial" pitchFamily="34"/>
              </a:defRPr>
            </a:lvl1pPr>
          </a:lstStyle>
          <a:p>
            <a:pPr lvl="0"/>
            <a:r>
              <a:rPr lang="en-US"/>
              <a:t>Click to add text</a:t>
            </a:r>
          </a:p>
        </p:txBody>
      </p:sp>
      <p:sp>
        <p:nvSpPr>
          <p:cNvPr id="13" name="Rectangle 17">
            <a:extLst>
              <a:ext uri="{FF2B5EF4-FFF2-40B4-BE49-F238E27FC236}">
                <a16:creationId xmlns:a16="http://schemas.microsoft.com/office/drawing/2014/main" id="{A6F5E86D-667C-67F3-52BD-AD8C222AA451}"/>
              </a:ext>
            </a:extLst>
          </p:cNvPr>
          <p:cNvSpPr/>
          <p:nvPr/>
        </p:nvSpPr>
        <p:spPr>
          <a:xfrm>
            <a:off x="2900906" y="4064837"/>
            <a:ext cx="2011680" cy="1517904"/>
          </a:xfrm>
          <a:prstGeom prst="rect">
            <a:avLst/>
          </a:prstGeom>
          <a:solidFill>
            <a:srgbClr val="DDE7F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4" name="Text Placeholder 51">
            <a:extLst>
              <a:ext uri="{FF2B5EF4-FFF2-40B4-BE49-F238E27FC236}">
                <a16:creationId xmlns:a16="http://schemas.microsoft.com/office/drawing/2014/main" id="{0B58FB5A-A02C-6D8E-68B1-246C55AEE8A6}"/>
              </a:ext>
            </a:extLst>
          </p:cNvPr>
          <p:cNvSpPr txBox="1">
            <a:spLocks noGrp="1"/>
          </p:cNvSpPr>
          <p:nvPr>
            <p:ph type="body" idx="4294967295"/>
          </p:nvPr>
        </p:nvSpPr>
        <p:spPr>
          <a:xfrm>
            <a:off x="2946626" y="4156761"/>
            <a:ext cx="1920240" cy="1371600"/>
          </a:xfrm>
        </p:spPr>
        <p:txBody>
          <a:bodyPr anchor="ctr" anchorCtr="1"/>
          <a:lstStyle>
            <a:lvl1pPr marL="0" indent="0" algn="ctr">
              <a:spcBef>
                <a:spcPts val="0"/>
              </a:spcBef>
              <a:buNone/>
              <a:defRPr sz="1500"/>
            </a:lvl1pPr>
          </a:lstStyle>
          <a:p>
            <a:pPr lvl="0"/>
            <a:r>
              <a:rPr lang="en-US"/>
              <a:t>Click to add text</a:t>
            </a:r>
          </a:p>
        </p:txBody>
      </p:sp>
      <p:sp>
        <p:nvSpPr>
          <p:cNvPr id="15" name="Oval 8">
            <a:extLst>
              <a:ext uri="{FF2B5EF4-FFF2-40B4-BE49-F238E27FC236}">
                <a16:creationId xmlns:a16="http://schemas.microsoft.com/office/drawing/2014/main" id="{64EFC3A9-F984-2B3A-4338-7701C74BBA32}"/>
              </a:ext>
            </a:extLst>
          </p:cNvPr>
          <p:cNvSpPr/>
          <p:nvPr/>
        </p:nvSpPr>
        <p:spPr>
          <a:xfrm>
            <a:off x="5761131" y="2373188"/>
            <a:ext cx="722376" cy="7223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5402" cap="flat">
            <a:solidFill>
              <a:srgbClr val="F5CDCE"/>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6" name="Picture Placeholder 62">
            <a:extLst>
              <a:ext uri="{FF2B5EF4-FFF2-40B4-BE49-F238E27FC236}">
                <a16:creationId xmlns:a16="http://schemas.microsoft.com/office/drawing/2014/main" id="{4C317958-22CA-879E-75C2-7101FD2FD69C}"/>
              </a:ext>
            </a:extLst>
          </p:cNvPr>
          <p:cNvSpPr txBox="1">
            <a:spLocks noGrp="1"/>
          </p:cNvSpPr>
          <p:nvPr>
            <p:ph type="pic" idx="4294967295"/>
          </p:nvPr>
        </p:nvSpPr>
        <p:spPr>
          <a:xfrm>
            <a:off x="5770275" y="2379415"/>
            <a:ext cx="704088" cy="704088"/>
          </a:xfrm>
          <a:solidFill>
            <a:srgbClr val="F5CDCE"/>
          </a:solidFill>
        </p:spPr>
        <p:txBody>
          <a:bodyPr lIns="0" tIns="0" rIns="0" bIns="0" anchorCtr="1">
            <a:noAutofit/>
          </a:bodyPr>
          <a:lstStyle>
            <a:lvl1pPr marL="0" indent="0" algn="ctr">
              <a:lnSpc>
                <a:spcPct val="80000"/>
              </a:lnSpc>
              <a:spcBef>
                <a:spcPts val="0"/>
              </a:spcBef>
              <a:buNone/>
              <a:defRPr sz="900"/>
            </a:lvl1pPr>
          </a:lstStyle>
          <a:p>
            <a:pPr lvl="0"/>
            <a:r>
              <a:rPr lang="en-US"/>
              <a:t>Picture</a:t>
            </a:r>
          </a:p>
        </p:txBody>
      </p:sp>
      <p:sp>
        <p:nvSpPr>
          <p:cNvPr id="17" name="Text Placeholder 4">
            <a:extLst>
              <a:ext uri="{FF2B5EF4-FFF2-40B4-BE49-F238E27FC236}">
                <a16:creationId xmlns:a16="http://schemas.microsoft.com/office/drawing/2014/main" id="{B0929F7C-619C-F16E-AB9B-8999617B6A81}"/>
              </a:ext>
            </a:extLst>
          </p:cNvPr>
          <p:cNvSpPr txBox="1">
            <a:spLocks noGrp="1"/>
          </p:cNvSpPr>
          <p:nvPr>
            <p:ph type="body" idx="4294967295"/>
          </p:nvPr>
        </p:nvSpPr>
        <p:spPr>
          <a:xfrm>
            <a:off x="5116479" y="2756531"/>
            <a:ext cx="2011680" cy="2828678"/>
          </a:xfrm>
          <a:ln w="12701">
            <a:solidFill>
              <a:srgbClr val="F5CDCE"/>
            </a:solidFill>
            <a:prstDash val="solid"/>
          </a:ln>
        </p:spPr>
        <p:txBody>
          <a:bodyPr tIns="685800" anchorCtr="1">
            <a:noAutofit/>
          </a:bodyPr>
          <a:lstStyle>
            <a:lvl1pPr marL="0" indent="0" algn="ctr">
              <a:spcBef>
                <a:spcPts val="0"/>
              </a:spcBef>
              <a:buNone/>
              <a:defRPr sz="1800" cap="all">
                <a:latin typeface="Arial Black"/>
                <a:cs typeface="Arial" pitchFamily="34"/>
              </a:defRPr>
            </a:lvl1pPr>
          </a:lstStyle>
          <a:p>
            <a:pPr lvl="0"/>
            <a:r>
              <a:rPr lang="en-US"/>
              <a:t>Click to add text</a:t>
            </a:r>
          </a:p>
        </p:txBody>
      </p:sp>
      <p:sp>
        <p:nvSpPr>
          <p:cNvPr id="18" name="Rectangle 19">
            <a:extLst>
              <a:ext uri="{FF2B5EF4-FFF2-40B4-BE49-F238E27FC236}">
                <a16:creationId xmlns:a16="http://schemas.microsoft.com/office/drawing/2014/main" id="{33B6332C-1E53-2F59-D2A0-7E73B8940A91}"/>
              </a:ext>
            </a:extLst>
          </p:cNvPr>
          <p:cNvSpPr/>
          <p:nvPr/>
        </p:nvSpPr>
        <p:spPr>
          <a:xfrm>
            <a:off x="5116479" y="4064837"/>
            <a:ext cx="2011680" cy="1517904"/>
          </a:xfrm>
          <a:prstGeom prst="rect">
            <a:avLst/>
          </a:prstGeom>
          <a:solidFill>
            <a:srgbClr val="F5CDCE"/>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9" name="Text Placeholder 51">
            <a:extLst>
              <a:ext uri="{FF2B5EF4-FFF2-40B4-BE49-F238E27FC236}">
                <a16:creationId xmlns:a16="http://schemas.microsoft.com/office/drawing/2014/main" id="{7C84CA26-663D-E0A8-A08F-DC3CAB44ABC8}"/>
              </a:ext>
            </a:extLst>
          </p:cNvPr>
          <p:cNvSpPr txBox="1">
            <a:spLocks noGrp="1"/>
          </p:cNvSpPr>
          <p:nvPr>
            <p:ph type="body" idx="4294967295"/>
          </p:nvPr>
        </p:nvSpPr>
        <p:spPr>
          <a:xfrm>
            <a:off x="5162199" y="4156761"/>
            <a:ext cx="1920240" cy="1371600"/>
          </a:xfrm>
        </p:spPr>
        <p:txBody>
          <a:bodyPr anchor="ctr" anchorCtr="1"/>
          <a:lstStyle>
            <a:lvl1pPr marL="0" indent="0" algn="ctr">
              <a:spcBef>
                <a:spcPts val="0"/>
              </a:spcBef>
              <a:buNone/>
              <a:defRPr sz="1500"/>
            </a:lvl1pPr>
          </a:lstStyle>
          <a:p>
            <a:pPr lvl="0"/>
            <a:r>
              <a:rPr lang="en-US"/>
              <a:t>Click to add text</a:t>
            </a:r>
          </a:p>
        </p:txBody>
      </p:sp>
      <p:sp>
        <p:nvSpPr>
          <p:cNvPr id="20" name="Oval 9">
            <a:extLst>
              <a:ext uri="{FF2B5EF4-FFF2-40B4-BE49-F238E27FC236}">
                <a16:creationId xmlns:a16="http://schemas.microsoft.com/office/drawing/2014/main" id="{074DE3B3-9725-03B0-8274-01E9C1DF3CB9}"/>
              </a:ext>
            </a:extLst>
          </p:cNvPr>
          <p:cNvSpPr/>
          <p:nvPr/>
        </p:nvSpPr>
        <p:spPr>
          <a:xfrm>
            <a:off x="7976704" y="2373188"/>
            <a:ext cx="722376" cy="7223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5402" cap="flat">
            <a:solidFill>
              <a:srgbClr val="AAC3E8"/>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21" name="Picture Placeholder 62">
            <a:extLst>
              <a:ext uri="{FF2B5EF4-FFF2-40B4-BE49-F238E27FC236}">
                <a16:creationId xmlns:a16="http://schemas.microsoft.com/office/drawing/2014/main" id="{4D7DB777-394F-A16E-A137-C6136A9BC5FE}"/>
              </a:ext>
            </a:extLst>
          </p:cNvPr>
          <p:cNvSpPr txBox="1">
            <a:spLocks noGrp="1"/>
          </p:cNvSpPr>
          <p:nvPr>
            <p:ph type="pic" idx="4294967295"/>
          </p:nvPr>
        </p:nvSpPr>
        <p:spPr>
          <a:xfrm>
            <a:off x="7985857" y="2379415"/>
            <a:ext cx="704088" cy="704088"/>
          </a:xfrm>
          <a:solidFill>
            <a:srgbClr val="AAC3E8"/>
          </a:solidFill>
        </p:spPr>
        <p:txBody>
          <a:bodyPr lIns="0" tIns="0" rIns="0" bIns="0" anchorCtr="1">
            <a:noAutofit/>
          </a:bodyPr>
          <a:lstStyle>
            <a:lvl1pPr marL="0" indent="0" algn="ctr">
              <a:lnSpc>
                <a:spcPct val="80000"/>
              </a:lnSpc>
              <a:spcBef>
                <a:spcPts val="0"/>
              </a:spcBef>
              <a:buNone/>
              <a:defRPr sz="900"/>
            </a:lvl1pPr>
          </a:lstStyle>
          <a:p>
            <a:pPr lvl="0"/>
            <a:r>
              <a:rPr lang="en-US"/>
              <a:t>Picture</a:t>
            </a:r>
          </a:p>
        </p:txBody>
      </p:sp>
      <p:sp>
        <p:nvSpPr>
          <p:cNvPr id="22" name="Text Placeholder 4">
            <a:extLst>
              <a:ext uri="{FF2B5EF4-FFF2-40B4-BE49-F238E27FC236}">
                <a16:creationId xmlns:a16="http://schemas.microsoft.com/office/drawing/2014/main" id="{B6D6BF56-EFEC-3B4B-CF0A-2A1F6BF991CA}"/>
              </a:ext>
            </a:extLst>
          </p:cNvPr>
          <p:cNvSpPr txBox="1">
            <a:spLocks noGrp="1"/>
          </p:cNvSpPr>
          <p:nvPr>
            <p:ph type="body" idx="4294967295"/>
          </p:nvPr>
        </p:nvSpPr>
        <p:spPr>
          <a:xfrm>
            <a:off x="7332061" y="2758443"/>
            <a:ext cx="2011680" cy="2826767"/>
          </a:xfrm>
          <a:ln w="12701">
            <a:solidFill>
              <a:srgbClr val="AAC3E8"/>
            </a:solidFill>
            <a:prstDash val="solid"/>
          </a:ln>
        </p:spPr>
        <p:txBody>
          <a:bodyPr tIns="685800" anchorCtr="1">
            <a:noAutofit/>
          </a:bodyPr>
          <a:lstStyle>
            <a:lvl1pPr marL="0" indent="0" algn="ctr">
              <a:spcBef>
                <a:spcPts val="0"/>
              </a:spcBef>
              <a:buNone/>
              <a:defRPr sz="1800" cap="all">
                <a:latin typeface="Arial Black"/>
                <a:cs typeface="Arial" pitchFamily="34"/>
              </a:defRPr>
            </a:lvl1pPr>
          </a:lstStyle>
          <a:p>
            <a:pPr lvl="0"/>
            <a:r>
              <a:rPr lang="en-US"/>
              <a:t>Click to add text</a:t>
            </a:r>
          </a:p>
        </p:txBody>
      </p:sp>
      <p:sp>
        <p:nvSpPr>
          <p:cNvPr id="23" name="Rectangle 23">
            <a:extLst>
              <a:ext uri="{FF2B5EF4-FFF2-40B4-BE49-F238E27FC236}">
                <a16:creationId xmlns:a16="http://schemas.microsoft.com/office/drawing/2014/main" id="{F6ECC767-DFA2-0D38-A693-9201E3A63A2B}"/>
              </a:ext>
            </a:extLst>
          </p:cNvPr>
          <p:cNvSpPr/>
          <p:nvPr/>
        </p:nvSpPr>
        <p:spPr>
          <a:xfrm>
            <a:off x="7332061" y="4064837"/>
            <a:ext cx="2011680" cy="1517904"/>
          </a:xfrm>
          <a:prstGeom prst="rect">
            <a:avLst/>
          </a:prstGeom>
          <a:solidFill>
            <a:srgbClr val="DDE7F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24" name="Text Placeholder 51">
            <a:extLst>
              <a:ext uri="{FF2B5EF4-FFF2-40B4-BE49-F238E27FC236}">
                <a16:creationId xmlns:a16="http://schemas.microsoft.com/office/drawing/2014/main" id="{59E47FA6-16CF-8F55-61CA-1C22120D3120}"/>
              </a:ext>
            </a:extLst>
          </p:cNvPr>
          <p:cNvSpPr txBox="1">
            <a:spLocks noGrp="1"/>
          </p:cNvSpPr>
          <p:nvPr>
            <p:ph type="body" idx="4294967295"/>
          </p:nvPr>
        </p:nvSpPr>
        <p:spPr>
          <a:xfrm>
            <a:off x="7377781" y="4156761"/>
            <a:ext cx="1920240" cy="1371600"/>
          </a:xfrm>
        </p:spPr>
        <p:txBody>
          <a:bodyPr anchor="ctr" anchorCtr="1"/>
          <a:lstStyle>
            <a:lvl1pPr marL="0" indent="0" algn="ctr">
              <a:spcBef>
                <a:spcPts val="0"/>
              </a:spcBef>
              <a:buNone/>
              <a:defRPr sz="1500"/>
            </a:lvl1pPr>
          </a:lstStyle>
          <a:p>
            <a:pPr lvl="0"/>
            <a:r>
              <a:rPr lang="en-US"/>
              <a:t>Click to add text</a:t>
            </a:r>
          </a:p>
        </p:txBody>
      </p:sp>
      <p:sp>
        <p:nvSpPr>
          <p:cNvPr id="25" name="Oval 10">
            <a:extLst>
              <a:ext uri="{FF2B5EF4-FFF2-40B4-BE49-F238E27FC236}">
                <a16:creationId xmlns:a16="http://schemas.microsoft.com/office/drawing/2014/main" id="{264BC3C8-19C6-7955-1FAF-567C6F340E8B}"/>
              </a:ext>
            </a:extLst>
          </p:cNvPr>
          <p:cNvSpPr/>
          <p:nvPr/>
        </p:nvSpPr>
        <p:spPr>
          <a:xfrm>
            <a:off x="10190018" y="2373188"/>
            <a:ext cx="722376" cy="7223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5402" cap="flat">
            <a:solidFill>
              <a:srgbClr val="F5CDCE"/>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26" name="Picture Placeholder 62">
            <a:extLst>
              <a:ext uri="{FF2B5EF4-FFF2-40B4-BE49-F238E27FC236}">
                <a16:creationId xmlns:a16="http://schemas.microsoft.com/office/drawing/2014/main" id="{F2F24FCF-4FE3-E3D5-E089-B8C7EB679561}"/>
              </a:ext>
            </a:extLst>
          </p:cNvPr>
          <p:cNvSpPr txBox="1">
            <a:spLocks noGrp="1"/>
          </p:cNvSpPr>
          <p:nvPr>
            <p:ph type="pic" idx="4294967295"/>
          </p:nvPr>
        </p:nvSpPr>
        <p:spPr>
          <a:xfrm>
            <a:off x="10201421" y="2379415"/>
            <a:ext cx="704088" cy="704088"/>
          </a:xfrm>
          <a:solidFill>
            <a:srgbClr val="F5CDCE"/>
          </a:solidFill>
        </p:spPr>
        <p:txBody>
          <a:bodyPr lIns="0" tIns="0" rIns="0" bIns="0" anchorCtr="1">
            <a:noAutofit/>
          </a:bodyPr>
          <a:lstStyle>
            <a:lvl1pPr marL="0" indent="0" algn="ctr">
              <a:lnSpc>
                <a:spcPct val="80000"/>
              </a:lnSpc>
              <a:spcBef>
                <a:spcPts val="0"/>
              </a:spcBef>
              <a:buNone/>
              <a:defRPr sz="900"/>
            </a:lvl1pPr>
          </a:lstStyle>
          <a:p>
            <a:pPr lvl="0"/>
            <a:r>
              <a:rPr lang="en-US"/>
              <a:t>Picture</a:t>
            </a:r>
          </a:p>
        </p:txBody>
      </p:sp>
      <p:sp>
        <p:nvSpPr>
          <p:cNvPr id="27" name="Text Placeholder 4">
            <a:extLst>
              <a:ext uri="{FF2B5EF4-FFF2-40B4-BE49-F238E27FC236}">
                <a16:creationId xmlns:a16="http://schemas.microsoft.com/office/drawing/2014/main" id="{8D451664-99F7-31CF-7FE3-A2520FE6657B}"/>
              </a:ext>
            </a:extLst>
          </p:cNvPr>
          <p:cNvSpPr txBox="1">
            <a:spLocks noGrp="1"/>
          </p:cNvSpPr>
          <p:nvPr>
            <p:ph type="body" idx="4294967295"/>
          </p:nvPr>
        </p:nvSpPr>
        <p:spPr>
          <a:xfrm>
            <a:off x="9547625" y="2758443"/>
            <a:ext cx="2011680" cy="2826767"/>
          </a:xfrm>
          <a:ln w="12701">
            <a:solidFill>
              <a:srgbClr val="F5CDCE"/>
            </a:solidFill>
            <a:prstDash val="solid"/>
          </a:ln>
        </p:spPr>
        <p:txBody>
          <a:bodyPr tIns="685800" anchorCtr="1">
            <a:noAutofit/>
          </a:bodyPr>
          <a:lstStyle>
            <a:lvl1pPr marL="0" indent="0" algn="ctr">
              <a:spcBef>
                <a:spcPts val="0"/>
              </a:spcBef>
              <a:buNone/>
              <a:defRPr sz="1800" cap="all">
                <a:latin typeface="Arial Black"/>
                <a:cs typeface="Arial" pitchFamily="34"/>
              </a:defRPr>
            </a:lvl1pPr>
          </a:lstStyle>
          <a:p>
            <a:pPr lvl="0"/>
            <a:r>
              <a:rPr lang="en-US"/>
              <a:t>Click to add text</a:t>
            </a:r>
          </a:p>
        </p:txBody>
      </p:sp>
      <p:sp>
        <p:nvSpPr>
          <p:cNvPr id="28" name="Rectangle 21">
            <a:extLst>
              <a:ext uri="{FF2B5EF4-FFF2-40B4-BE49-F238E27FC236}">
                <a16:creationId xmlns:a16="http://schemas.microsoft.com/office/drawing/2014/main" id="{70EE5B92-F64C-2F10-B76E-C32C11F9E0C7}"/>
              </a:ext>
            </a:extLst>
          </p:cNvPr>
          <p:cNvSpPr/>
          <p:nvPr/>
        </p:nvSpPr>
        <p:spPr>
          <a:xfrm>
            <a:off x="9547625" y="4064837"/>
            <a:ext cx="2011680" cy="1517904"/>
          </a:xfrm>
          <a:prstGeom prst="rect">
            <a:avLst/>
          </a:prstGeom>
          <a:solidFill>
            <a:srgbClr val="F5CDCE"/>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29" name="Text Placeholder 51">
            <a:extLst>
              <a:ext uri="{FF2B5EF4-FFF2-40B4-BE49-F238E27FC236}">
                <a16:creationId xmlns:a16="http://schemas.microsoft.com/office/drawing/2014/main" id="{E0641293-A89C-F6D8-091C-923AC1D96F7D}"/>
              </a:ext>
            </a:extLst>
          </p:cNvPr>
          <p:cNvSpPr txBox="1">
            <a:spLocks noGrp="1"/>
          </p:cNvSpPr>
          <p:nvPr>
            <p:ph type="body" idx="4294967295"/>
          </p:nvPr>
        </p:nvSpPr>
        <p:spPr>
          <a:xfrm>
            <a:off x="9593345" y="4156761"/>
            <a:ext cx="1920240" cy="1371600"/>
          </a:xfrm>
        </p:spPr>
        <p:txBody>
          <a:bodyPr anchor="ctr" anchorCtr="1"/>
          <a:lstStyle>
            <a:lvl1pPr marL="0" indent="0" algn="ctr">
              <a:spcBef>
                <a:spcPts val="0"/>
              </a:spcBef>
              <a:buNone/>
              <a:defRPr sz="1500"/>
            </a:lvl1pPr>
          </a:lstStyle>
          <a:p>
            <a:pPr lvl="0"/>
            <a:r>
              <a:rPr lang="en-US"/>
              <a:t>Click to add text</a:t>
            </a:r>
          </a:p>
        </p:txBody>
      </p:sp>
    </p:spTree>
    <p:extLst>
      <p:ext uri="{BB962C8B-B14F-4D97-AF65-F5344CB8AC3E}">
        <p14:creationId xmlns:p14="http://schemas.microsoft.com/office/powerpoint/2010/main" val="13040435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 name="Freeform: Shape 28">
            <a:extLst>
              <a:ext uri="{FF2B5EF4-FFF2-40B4-BE49-F238E27FC236}">
                <a16:creationId xmlns:a16="http://schemas.microsoft.com/office/drawing/2014/main" id="{E863C9A8-23B9-224D-DB78-86D78955BD6B}"/>
              </a:ext>
            </a:extLst>
          </p:cNvPr>
          <p:cNvSpPr/>
          <p:nvPr/>
        </p:nvSpPr>
        <p:spPr>
          <a:xfrm>
            <a:off x="0" y="0"/>
            <a:ext cx="2838453" cy="2857957"/>
          </a:xfrm>
          <a:custGeom>
            <a:avLst/>
            <a:gdLst>
              <a:gd name="f0" fmla="val 10800000"/>
              <a:gd name="f1" fmla="val 5400000"/>
              <a:gd name="f2" fmla="val 180"/>
              <a:gd name="f3" fmla="val w"/>
              <a:gd name="f4" fmla="val h"/>
              <a:gd name="f5" fmla="val 0"/>
              <a:gd name="f6" fmla="val 2838450"/>
              <a:gd name="f7" fmla="val 2857958"/>
              <a:gd name="f8" fmla="val 1971005"/>
              <a:gd name="f9" fmla="val 7240"/>
              <a:gd name="f10" fmla="val 1484015"/>
              <a:gd name="f11" fmla="val 1716931"/>
              <a:gd name="f12" fmla="val 2697914"/>
              <a:gd name="f13" fmla="val 278890"/>
              <a:gd name="f14" fmla="val 2843883"/>
              <a:gd name="f15" fmla="val 1990580"/>
              <a:gd name="f16" fmla="val 190293"/>
              <a:gd name="f17" fmla="val 1980883"/>
              <a:gd name="f18" fmla="val 1124600"/>
              <a:gd name="f19" fmla="val 1885128"/>
              <a:gd name="f20" fmla="val 1866185"/>
              <a:gd name="f21" fmla="val 1135788"/>
              <a:gd name="f22" fmla="val 1960910"/>
              <a:gd name="f23" fmla="val 200390"/>
              <a:gd name="f24" fmla="+- 0 0 -90"/>
              <a:gd name="f25" fmla="*/ f3 1 2838450"/>
              <a:gd name="f26" fmla="*/ f4 1 2857958"/>
              <a:gd name="f27" fmla="val f5"/>
              <a:gd name="f28" fmla="val f6"/>
              <a:gd name="f29" fmla="val f7"/>
              <a:gd name="f30" fmla="*/ f24 f0 1"/>
              <a:gd name="f31" fmla="+- f29 0 f27"/>
              <a:gd name="f32" fmla="+- f28 0 f27"/>
              <a:gd name="f33" fmla="*/ f30 1 f2"/>
              <a:gd name="f34" fmla="*/ f32 1 2838450"/>
              <a:gd name="f35" fmla="*/ f31 1 2857958"/>
              <a:gd name="f36" fmla="*/ 1971005 f32 1"/>
              <a:gd name="f37" fmla="*/ 0 f31 1"/>
              <a:gd name="f38" fmla="*/ 2838450 f32 1"/>
              <a:gd name="f39" fmla="*/ 7240 f31 1"/>
              <a:gd name="f40" fmla="*/ 278890 f32 1"/>
              <a:gd name="f41" fmla="*/ 2843883 f31 1"/>
              <a:gd name="f42" fmla="*/ 0 f32 1"/>
              <a:gd name="f43" fmla="*/ 2857958 f31 1"/>
              <a:gd name="f44" fmla="*/ 1990580 f31 1"/>
              <a:gd name="f45" fmla="*/ 190293 f32 1"/>
              <a:gd name="f46" fmla="*/ 1980883 f31 1"/>
              <a:gd name="f47" fmla="*/ 1960910 f32 1"/>
              <a:gd name="f48" fmla="*/ 200390 f31 1"/>
              <a:gd name="f49" fmla="+- f33 0 f1"/>
              <a:gd name="f50" fmla="*/ f36 1 2838450"/>
              <a:gd name="f51" fmla="*/ f37 1 2857958"/>
              <a:gd name="f52" fmla="*/ f38 1 2838450"/>
              <a:gd name="f53" fmla="*/ f39 1 2857958"/>
              <a:gd name="f54" fmla="*/ f40 1 2838450"/>
              <a:gd name="f55" fmla="*/ f41 1 2857958"/>
              <a:gd name="f56" fmla="*/ f42 1 2838450"/>
              <a:gd name="f57" fmla="*/ f43 1 2857958"/>
              <a:gd name="f58" fmla="*/ f44 1 2857958"/>
              <a:gd name="f59" fmla="*/ f45 1 2838450"/>
              <a:gd name="f60" fmla="*/ f46 1 2857958"/>
              <a:gd name="f61" fmla="*/ f47 1 2838450"/>
              <a:gd name="f62" fmla="*/ f48 1 2857958"/>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5"/>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6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5"/>
              </a:cxn>
              <a:cxn ang="f49">
                <a:pos x="f86" y="f87"/>
              </a:cxn>
              <a:cxn ang="f49">
                <a:pos x="f88" y="f89"/>
              </a:cxn>
              <a:cxn ang="f49">
                <a:pos x="f90" y="f91"/>
              </a:cxn>
              <a:cxn ang="f49">
                <a:pos x="f90" y="f92"/>
              </a:cxn>
              <a:cxn ang="f49">
                <a:pos x="f93" y="f94"/>
              </a:cxn>
              <a:cxn ang="f49">
                <a:pos x="f95" y="f96"/>
              </a:cxn>
            </a:cxnLst>
            <a:rect l="f80" t="f83" r="f81" b="f82"/>
            <a:pathLst>
              <a:path w="2838450" h="2857958">
                <a:moveTo>
                  <a:pt x="f8" y="f5"/>
                </a:moveTo>
                <a:lnTo>
                  <a:pt x="f6" y="f5"/>
                </a:lnTo>
                <a:lnTo>
                  <a:pt x="f6" y="f9"/>
                </a:lnTo>
                <a:cubicBezTo>
                  <a:pt x="f6" y="f10"/>
                  <a:pt x="f11" y="f12"/>
                  <a:pt x="f13" y="f14"/>
                </a:cubicBezTo>
                <a:lnTo>
                  <a:pt x="f5" y="f7"/>
                </a:lnTo>
                <a:lnTo>
                  <a:pt x="f5" y="f15"/>
                </a:lnTo>
                <a:lnTo>
                  <a:pt x="f16" y="f17"/>
                </a:lnTo>
                <a:cubicBezTo>
                  <a:pt x="f18" y="f19"/>
                  <a:pt x="f20" y="f21"/>
                  <a:pt x="f22" y="f23"/>
                </a:cubicBezTo>
                <a:close/>
              </a:path>
            </a:pathLst>
          </a:custGeom>
          <a:solidFill>
            <a:srgbClr val="AAC3E8"/>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25">
            <a:extLst>
              <a:ext uri="{FF2B5EF4-FFF2-40B4-BE49-F238E27FC236}">
                <a16:creationId xmlns:a16="http://schemas.microsoft.com/office/drawing/2014/main" id="{07D6A83C-5BA7-C02F-4C13-47EB75CB445C}"/>
              </a:ext>
            </a:extLst>
          </p:cNvPr>
          <p:cNvSpPr/>
          <p:nvPr/>
        </p:nvSpPr>
        <p:spPr>
          <a:xfrm>
            <a:off x="0" y="0"/>
            <a:ext cx="1970623" cy="1990264"/>
          </a:xfrm>
          <a:custGeom>
            <a:avLst/>
            <a:gdLst>
              <a:gd name="f0" fmla="val 10800000"/>
              <a:gd name="f1" fmla="val 5400000"/>
              <a:gd name="f2" fmla="val 180"/>
              <a:gd name="f3" fmla="val w"/>
              <a:gd name="f4" fmla="val h"/>
              <a:gd name="f5" fmla="val 0"/>
              <a:gd name="f6" fmla="val 1970627"/>
              <a:gd name="f7" fmla="val 1990267"/>
              <a:gd name="f8" fmla="val 1960534"/>
              <a:gd name="f9" fmla="val 200357"/>
              <a:gd name="f10" fmla="val 1865827"/>
              <a:gd name="f11" fmla="val 1135608"/>
              <a:gd name="f12" fmla="val 1124383"/>
              <a:gd name="f13" fmla="val 1884831"/>
              <a:gd name="f14" fmla="val 190254"/>
              <a:gd name="f15" fmla="val 1980571"/>
              <a:gd name="f16" fmla="+- 0 0 -90"/>
              <a:gd name="f17" fmla="*/ f3 1 1970627"/>
              <a:gd name="f18" fmla="*/ f4 1 1990267"/>
              <a:gd name="f19" fmla="val f5"/>
              <a:gd name="f20" fmla="val f6"/>
              <a:gd name="f21" fmla="val f7"/>
              <a:gd name="f22" fmla="*/ f16 f0 1"/>
              <a:gd name="f23" fmla="+- f21 0 f19"/>
              <a:gd name="f24" fmla="+- f20 0 f19"/>
              <a:gd name="f25" fmla="*/ f22 1 f2"/>
              <a:gd name="f26" fmla="*/ f24 1 1970627"/>
              <a:gd name="f27" fmla="*/ f23 1 1990267"/>
              <a:gd name="f28" fmla="*/ 0 f24 1"/>
              <a:gd name="f29" fmla="*/ 0 f23 1"/>
              <a:gd name="f30" fmla="*/ 1970627 f24 1"/>
              <a:gd name="f31" fmla="*/ 1960534 f24 1"/>
              <a:gd name="f32" fmla="*/ 200357 f23 1"/>
              <a:gd name="f33" fmla="*/ 190254 f24 1"/>
              <a:gd name="f34" fmla="*/ 1980571 f23 1"/>
              <a:gd name="f35" fmla="*/ 1990267 f23 1"/>
              <a:gd name="f36" fmla="+- f25 0 f1"/>
              <a:gd name="f37" fmla="*/ f28 1 1970627"/>
              <a:gd name="f38" fmla="*/ f29 1 1990267"/>
              <a:gd name="f39" fmla="*/ f30 1 1970627"/>
              <a:gd name="f40" fmla="*/ f31 1 1970627"/>
              <a:gd name="f41" fmla="*/ f32 1 1990267"/>
              <a:gd name="f42" fmla="*/ f33 1 1970627"/>
              <a:gd name="f43" fmla="*/ f34 1 1990267"/>
              <a:gd name="f44" fmla="*/ f35 1 1990267"/>
              <a:gd name="f45" fmla="*/ f19 1 f26"/>
              <a:gd name="f46" fmla="*/ f20 1 f26"/>
              <a:gd name="f47" fmla="*/ f19 1 f27"/>
              <a:gd name="f48" fmla="*/ f21 1 f27"/>
              <a:gd name="f49" fmla="*/ f37 1 f26"/>
              <a:gd name="f50" fmla="*/ f38 1 f27"/>
              <a:gd name="f51" fmla="*/ f39 1 f26"/>
              <a:gd name="f52" fmla="*/ f40 1 f26"/>
              <a:gd name="f53" fmla="*/ f41 1 f27"/>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7 1"/>
              <a:gd name="f65" fmla="*/ f53 f18 1"/>
              <a:gd name="f66" fmla="*/ f54 f17 1"/>
              <a:gd name="f67" fmla="*/ f55 f18 1"/>
              <a:gd name="f68" fmla="*/ f56 f18 1"/>
            </a:gdLst>
            <a:ahLst/>
            <a:cxnLst>
              <a:cxn ang="3cd4">
                <a:pos x="hc" y="t"/>
              </a:cxn>
              <a:cxn ang="0">
                <a:pos x="r" y="vc"/>
              </a:cxn>
              <a:cxn ang="cd4">
                <a:pos x="hc" y="b"/>
              </a:cxn>
              <a:cxn ang="cd2">
                <a:pos x="l" y="vc"/>
              </a:cxn>
              <a:cxn ang="f36">
                <a:pos x="f61" y="f62"/>
              </a:cxn>
              <a:cxn ang="f36">
                <a:pos x="f63" y="f62"/>
              </a:cxn>
              <a:cxn ang="f36">
                <a:pos x="f64" y="f65"/>
              </a:cxn>
              <a:cxn ang="f36">
                <a:pos x="f66" y="f67"/>
              </a:cxn>
              <a:cxn ang="f36">
                <a:pos x="f61" y="f68"/>
              </a:cxn>
            </a:cxnLst>
            <a:rect l="f57" t="f60" r="f58" b="f59"/>
            <a:pathLst>
              <a:path w="1970627" h="1990267">
                <a:moveTo>
                  <a:pt x="f5" y="f5"/>
                </a:moveTo>
                <a:lnTo>
                  <a:pt x="f6" y="f5"/>
                </a:lnTo>
                <a:lnTo>
                  <a:pt x="f8" y="f9"/>
                </a:lnTo>
                <a:cubicBezTo>
                  <a:pt x="f10" y="f11"/>
                  <a:pt x="f12" y="f13"/>
                  <a:pt x="f14" y="f15"/>
                </a:cubicBezTo>
                <a:lnTo>
                  <a:pt x="f5" y="f7"/>
                </a:lnTo>
                <a:close/>
              </a:path>
            </a:pathLst>
          </a:custGeom>
          <a:solidFill>
            <a:srgbClr val="F5CDCE"/>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Shape 15">
            <a:extLst>
              <a:ext uri="{FF2B5EF4-FFF2-40B4-BE49-F238E27FC236}">
                <a16:creationId xmlns:a16="http://schemas.microsoft.com/office/drawing/2014/main" id="{A46CB13E-68B7-6152-8B30-7A6AF783308F}"/>
              </a:ext>
            </a:extLst>
          </p:cNvPr>
          <p:cNvSpPr/>
          <p:nvPr/>
        </p:nvSpPr>
        <p:spPr>
          <a:xfrm>
            <a:off x="0" y="0"/>
            <a:ext cx="1003453" cy="1013018"/>
          </a:xfrm>
          <a:custGeom>
            <a:avLst/>
            <a:gdLst>
              <a:gd name="f0" fmla="val 10800000"/>
              <a:gd name="f1" fmla="val 5400000"/>
              <a:gd name="f2" fmla="val 180"/>
              <a:gd name="f3" fmla="val w"/>
              <a:gd name="f4" fmla="val h"/>
              <a:gd name="f5" fmla="val 0"/>
              <a:gd name="f6" fmla="val 1003449"/>
              <a:gd name="f7" fmla="val 1013015"/>
              <a:gd name="f8" fmla="val 998306"/>
              <a:gd name="f9" fmla="val 100639"/>
              <a:gd name="f10" fmla="val 949402"/>
              <a:gd name="f11" fmla="val 576784"/>
              <a:gd name="f12" fmla="val 566756"/>
              <a:gd name="f13" fmla="val 959471"/>
              <a:gd name="f14" fmla="val 90663"/>
              <a:gd name="f15" fmla="val 1008380"/>
              <a:gd name="f16" fmla="+- 0 0 -90"/>
              <a:gd name="f17" fmla="*/ f3 1 1003449"/>
              <a:gd name="f18" fmla="*/ f4 1 1013015"/>
              <a:gd name="f19" fmla="val f5"/>
              <a:gd name="f20" fmla="val f6"/>
              <a:gd name="f21" fmla="val f7"/>
              <a:gd name="f22" fmla="*/ f16 f0 1"/>
              <a:gd name="f23" fmla="+- f21 0 f19"/>
              <a:gd name="f24" fmla="+- f20 0 f19"/>
              <a:gd name="f25" fmla="*/ f22 1 f2"/>
              <a:gd name="f26" fmla="*/ f24 1 1003449"/>
              <a:gd name="f27" fmla="*/ f23 1 1013015"/>
              <a:gd name="f28" fmla="*/ 0 f24 1"/>
              <a:gd name="f29" fmla="*/ 0 f23 1"/>
              <a:gd name="f30" fmla="*/ 1003449 f24 1"/>
              <a:gd name="f31" fmla="*/ 998306 f24 1"/>
              <a:gd name="f32" fmla="*/ 100639 f23 1"/>
              <a:gd name="f33" fmla="*/ 90663 f24 1"/>
              <a:gd name="f34" fmla="*/ 1008380 f23 1"/>
              <a:gd name="f35" fmla="*/ 1013015 f23 1"/>
              <a:gd name="f36" fmla="+- f25 0 f1"/>
              <a:gd name="f37" fmla="*/ f28 1 1003449"/>
              <a:gd name="f38" fmla="*/ f29 1 1013015"/>
              <a:gd name="f39" fmla="*/ f30 1 1003449"/>
              <a:gd name="f40" fmla="*/ f31 1 1003449"/>
              <a:gd name="f41" fmla="*/ f32 1 1013015"/>
              <a:gd name="f42" fmla="*/ f33 1 1003449"/>
              <a:gd name="f43" fmla="*/ f34 1 1013015"/>
              <a:gd name="f44" fmla="*/ f35 1 1013015"/>
              <a:gd name="f45" fmla="*/ f19 1 f26"/>
              <a:gd name="f46" fmla="*/ f20 1 f26"/>
              <a:gd name="f47" fmla="*/ f19 1 f27"/>
              <a:gd name="f48" fmla="*/ f21 1 f27"/>
              <a:gd name="f49" fmla="*/ f37 1 f26"/>
              <a:gd name="f50" fmla="*/ f38 1 f27"/>
              <a:gd name="f51" fmla="*/ f39 1 f26"/>
              <a:gd name="f52" fmla="*/ f40 1 f26"/>
              <a:gd name="f53" fmla="*/ f41 1 f27"/>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7 1"/>
              <a:gd name="f65" fmla="*/ f53 f18 1"/>
              <a:gd name="f66" fmla="*/ f54 f17 1"/>
              <a:gd name="f67" fmla="*/ f55 f18 1"/>
              <a:gd name="f68" fmla="*/ f56 f18 1"/>
            </a:gdLst>
            <a:ahLst/>
            <a:cxnLst>
              <a:cxn ang="3cd4">
                <a:pos x="hc" y="t"/>
              </a:cxn>
              <a:cxn ang="0">
                <a:pos x="r" y="vc"/>
              </a:cxn>
              <a:cxn ang="cd4">
                <a:pos x="hc" y="b"/>
              </a:cxn>
              <a:cxn ang="cd2">
                <a:pos x="l" y="vc"/>
              </a:cxn>
              <a:cxn ang="f36">
                <a:pos x="f61" y="f62"/>
              </a:cxn>
              <a:cxn ang="f36">
                <a:pos x="f63" y="f62"/>
              </a:cxn>
              <a:cxn ang="f36">
                <a:pos x="f64" y="f65"/>
              </a:cxn>
              <a:cxn ang="f36">
                <a:pos x="f66" y="f67"/>
              </a:cxn>
              <a:cxn ang="f36">
                <a:pos x="f61" y="f68"/>
              </a:cxn>
            </a:cxnLst>
            <a:rect l="f57" t="f60" r="f58" b="f59"/>
            <a:pathLst>
              <a:path w="1003449" h="1013015">
                <a:moveTo>
                  <a:pt x="f5" y="f5"/>
                </a:moveTo>
                <a:lnTo>
                  <a:pt x="f6" y="f5"/>
                </a:lnTo>
                <a:lnTo>
                  <a:pt x="f8" y="f9"/>
                </a:lnTo>
                <a:cubicBezTo>
                  <a:pt x="f10" y="f11"/>
                  <a:pt x="f12" y="f13"/>
                  <a:pt x="f14" y="f15"/>
                </a:cubicBezTo>
                <a:lnTo>
                  <a:pt x="f5" y="f7"/>
                </a:lnTo>
                <a:close/>
              </a:path>
            </a:pathLst>
          </a:custGeom>
          <a:solidFill>
            <a:srgbClr val="FDFAF6"/>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Title 1">
            <a:extLst>
              <a:ext uri="{FF2B5EF4-FFF2-40B4-BE49-F238E27FC236}">
                <a16:creationId xmlns:a16="http://schemas.microsoft.com/office/drawing/2014/main" id="{E06620D5-72B3-4F72-35FF-B0816B7C5213}"/>
              </a:ext>
            </a:extLst>
          </p:cNvPr>
          <p:cNvSpPr txBox="1">
            <a:spLocks noGrp="1"/>
          </p:cNvSpPr>
          <p:nvPr>
            <p:ph type="title"/>
          </p:nvPr>
        </p:nvSpPr>
        <p:spPr>
          <a:xfrm>
            <a:off x="758952" y="731520"/>
            <a:ext cx="10671048" cy="2126437"/>
          </a:xfrm>
        </p:spPr>
        <p:txBody>
          <a:bodyPr/>
          <a:lstStyle>
            <a:lvl1pPr>
              <a:lnSpc>
                <a:spcPct val="100000"/>
              </a:lnSpc>
              <a:defRPr/>
            </a:lvl1pPr>
          </a:lstStyle>
          <a:p>
            <a:pPr lvl="0"/>
            <a:r>
              <a:rPr lang="en-US"/>
              <a:t>Click to add title</a:t>
            </a:r>
          </a:p>
        </p:txBody>
      </p:sp>
      <p:sp>
        <p:nvSpPr>
          <p:cNvPr id="6" name="Slide Number Placeholder 4">
            <a:extLst>
              <a:ext uri="{FF2B5EF4-FFF2-40B4-BE49-F238E27FC236}">
                <a16:creationId xmlns:a16="http://schemas.microsoft.com/office/drawing/2014/main" id="{E7C8A46A-ADB1-23CB-2C05-488B60C3A0AE}"/>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C25F2BC3-B093-41CF-B8E2-E4993FCF4D2D}" type="slidenum">
              <a:t>‹#›</a:t>
            </a:fld>
            <a:endParaRPr lang="en-US"/>
          </a:p>
        </p:txBody>
      </p:sp>
      <p:sp>
        <p:nvSpPr>
          <p:cNvPr id="7" name="Image 2">
            <a:extLst>
              <a:ext uri="{FF2B5EF4-FFF2-40B4-BE49-F238E27FC236}">
                <a16:creationId xmlns:a16="http://schemas.microsoft.com/office/drawing/2014/main" id="{C2B5DF1D-6A52-0382-0145-615222A9B219}"/>
              </a:ext>
            </a:extLst>
          </p:cNvPr>
          <p:cNvSpPr/>
          <p:nvPr/>
        </p:nvSpPr>
        <p:spPr>
          <a:xfrm>
            <a:off x="1458330" y="590135"/>
            <a:ext cx="775018" cy="775018"/>
          </a:xfrm>
          <a:custGeom>
            <a:avLst/>
            <a:gdLst>
              <a:gd name="f0" fmla="val 10800000"/>
              <a:gd name="f1" fmla="val 5400000"/>
              <a:gd name="f2" fmla="val 180"/>
              <a:gd name="f3" fmla="val w"/>
              <a:gd name="f4" fmla="val h"/>
              <a:gd name="f5" fmla="val 0"/>
              <a:gd name="f6" fmla="val 775021"/>
              <a:gd name="f7" fmla="val 387511"/>
              <a:gd name="f8" fmla="val 601527"/>
              <a:gd name="f9" fmla="val 173494"/>
              <a:gd name="f10" fmla="+- 0 0 -90"/>
              <a:gd name="f11" fmla="*/ f3 1 775021"/>
              <a:gd name="f12" fmla="*/ f4 1 775021"/>
              <a:gd name="f13" fmla="val f5"/>
              <a:gd name="f14" fmla="val f6"/>
              <a:gd name="f15" fmla="*/ f10 f0 1"/>
              <a:gd name="f16" fmla="+- f14 0 f13"/>
              <a:gd name="f17" fmla="*/ f15 1 f2"/>
              <a:gd name="f18" fmla="*/ f16 1 775021"/>
              <a:gd name="f19" fmla="*/ 387511 f16 1"/>
              <a:gd name="f20" fmla="*/ 775021 f16 1"/>
              <a:gd name="f21" fmla="*/ 0 f16 1"/>
              <a:gd name="f22" fmla="+- f17 0 f1"/>
              <a:gd name="f23" fmla="*/ f19 1 775021"/>
              <a:gd name="f24" fmla="*/ f20 1 775021"/>
              <a:gd name="f25" fmla="*/ f21 1 775021"/>
              <a:gd name="f26" fmla="*/ f13 1 f18"/>
              <a:gd name="f27" fmla="*/ f14 1 f18"/>
              <a:gd name="f28" fmla="*/ f23 1 f18"/>
              <a:gd name="f29" fmla="*/ f24 1 f18"/>
              <a:gd name="f30" fmla="*/ f25 1 f18"/>
              <a:gd name="f31" fmla="*/ f26 f11 1"/>
              <a:gd name="f32" fmla="*/ f27 f11 1"/>
              <a:gd name="f33" fmla="*/ f27 f12 1"/>
              <a:gd name="f34" fmla="*/ f26 f12 1"/>
              <a:gd name="f35" fmla="*/ f28 f11 1"/>
              <a:gd name="f36" fmla="*/ f29 f12 1"/>
              <a:gd name="f37" fmla="*/ f29 f11 1"/>
              <a:gd name="f38" fmla="*/ f28 f12 1"/>
              <a:gd name="f39" fmla="*/ f30 f12 1"/>
              <a:gd name="f40" fmla="*/ f30 f11 1"/>
            </a:gdLst>
            <a:ahLst/>
            <a:cxnLst>
              <a:cxn ang="3cd4">
                <a:pos x="hc" y="t"/>
              </a:cxn>
              <a:cxn ang="0">
                <a:pos x="r" y="vc"/>
              </a:cxn>
              <a:cxn ang="cd4">
                <a:pos x="hc" y="b"/>
              </a:cxn>
              <a:cxn ang="cd2">
                <a:pos x="l" y="vc"/>
              </a:cxn>
              <a:cxn ang="f22">
                <a:pos x="f35" y="f36"/>
              </a:cxn>
              <a:cxn ang="f22">
                <a:pos x="f37" y="f38"/>
              </a:cxn>
              <a:cxn ang="f22">
                <a:pos x="f35" y="f39"/>
              </a:cxn>
              <a:cxn ang="f22">
                <a:pos x="f40" y="f38"/>
              </a:cxn>
              <a:cxn ang="f22">
                <a:pos x="f35" y="f36"/>
              </a:cxn>
            </a:cxnLst>
            <a:rect l="f31" t="f34" r="f32" b="f33"/>
            <a:pathLst>
              <a:path w="775021" h="775021">
                <a:moveTo>
                  <a:pt x="f7" y="f6"/>
                </a:moveTo>
                <a:cubicBezTo>
                  <a:pt x="f8" y="f6"/>
                  <a:pt x="f6" y="f8"/>
                  <a:pt x="f6" y="f7"/>
                </a:cubicBezTo>
                <a:cubicBezTo>
                  <a:pt x="f6" y="f9"/>
                  <a:pt x="f8" y="f5"/>
                  <a:pt x="f7" y="f5"/>
                </a:cubicBezTo>
                <a:cubicBezTo>
                  <a:pt x="f9" y="f5"/>
                  <a:pt x="f5" y="f9"/>
                  <a:pt x="f5" y="f7"/>
                </a:cubicBezTo>
                <a:cubicBezTo>
                  <a:pt x="f5" y="f8"/>
                  <a:pt x="f9" y="f6"/>
                  <a:pt x="f7" y="f6"/>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8" name="Text Placeholder 2">
            <a:extLst>
              <a:ext uri="{FF2B5EF4-FFF2-40B4-BE49-F238E27FC236}">
                <a16:creationId xmlns:a16="http://schemas.microsoft.com/office/drawing/2014/main" id="{4F4F018B-D095-B81A-B07A-A3D07FE9BAC6}"/>
              </a:ext>
            </a:extLst>
          </p:cNvPr>
          <p:cNvSpPr txBox="1">
            <a:spLocks noGrp="1"/>
          </p:cNvSpPr>
          <p:nvPr>
            <p:ph type="body" idx="4294967295"/>
          </p:nvPr>
        </p:nvSpPr>
        <p:spPr>
          <a:xfrm>
            <a:off x="685333" y="3017520"/>
            <a:ext cx="1993392" cy="557784"/>
          </a:xfrm>
          <a:solidFill>
            <a:srgbClr val="AAC3E8"/>
          </a:solidFill>
        </p:spPr>
        <p:txBody>
          <a:bodyPr lIns="0" tIns="0" rIns="0" bIns="0" anchor="ctr" anchorCtr="1">
            <a:noAutofit/>
          </a:bodyPr>
          <a:lstStyle>
            <a:lvl1pPr marL="0" indent="0" algn="ctr">
              <a:spcBef>
                <a:spcPts val="0"/>
              </a:spcBef>
              <a:buNone/>
              <a:defRPr sz="1800" cap="all">
                <a:latin typeface="Arial Black"/>
                <a:cs typeface="Arial" pitchFamily="34"/>
              </a:defRPr>
            </a:lvl1pPr>
          </a:lstStyle>
          <a:p>
            <a:pPr lvl="0"/>
            <a:r>
              <a:rPr lang="en-US"/>
              <a:t>MMM YYYY</a:t>
            </a:r>
          </a:p>
        </p:txBody>
      </p:sp>
      <p:sp>
        <p:nvSpPr>
          <p:cNvPr id="9" name="Text Placeholder 4">
            <a:extLst>
              <a:ext uri="{FF2B5EF4-FFF2-40B4-BE49-F238E27FC236}">
                <a16:creationId xmlns:a16="http://schemas.microsoft.com/office/drawing/2014/main" id="{45D77813-949A-851E-7F12-158E4A66756E}"/>
              </a:ext>
            </a:extLst>
          </p:cNvPr>
          <p:cNvSpPr txBox="1">
            <a:spLocks noGrp="1"/>
          </p:cNvSpPr>
          <p:nvPr>
            <p:ph type="body" idx="4294967295"/>
          </p:nvPr>
        </p:nvSpPr>
        <p:spPr>
          <a:xfrm>
            <a:off x="2900906" y="3017520"/>
            <a:ext cx="1993392" cy="557784"/>
          </a:xfrm>
          <a:solidFill>
            <a:srgbClr val="F5CDCE"/>
          </a:solidFill>
        </p:spPr>
        <p:txBody>
          <a:bodyPr lIns="0" tIns="0" rIns="0" bIns="0" anchor="ctr" anchorCtr="1">
            <a:noAutofit/>
          </a:bodyPr>
          <a:lstStyle>
            <a:lvl1pPr marL="0" indent="0" algn="ctr">
              <a:spcBef>
                <a:spcPts val="0"/>
              </a:spcBef>
              <a:buNone/>
              <a:defRPr sz="1800" cap="all">
                <a:latin typeface="Arial Black"/>
                <a:cs typeface="Arial" pitchFamily="34"/>
              </a:defRPr>
            </a:lvl1pPr>
          </a:lstStyle>
          <a:p>
            <a:pPr lvl="0"/>
            <a:r>
              <a:rPr lang="en-US"/>
              <a:t>MMM YYYY</a:t>
            </a:r>
          </a:p>
        </p:txBody>
      </p:sp>
      <p:sp>
        <p:nvSpPr>
          <p:cNvPr id="10" name="Text Placeholder 4">
            <a:extLst>
              <a:ext uri="{FF2B5EF4-FFF2-40B4-BE49-F238E27FC236}">
                <a16:creationId xmlns:a16="http://schemas.microsoft.com/office/drawing/2014/main" id="{3336BC93-F574-6BE1-488D-53349F9F2CD5}"/>
              </a:ext>
            </a:extLst>
          </p:cNvPr>
          <p:cNvSpPr txBox="1">
            <a:spLocks noGrp="1"/>
          </p:cNvSpPr>
          <p:nvPr>
            <p:ph type="body" idx="4294967295"/>
          </p:nvPr>
        </p:nvSpPr>
        <p:spPr>
          <a:xfrm>
            <a:off x="5116479" y="3017520"/>
            <a:ext cx="1993392" cy="557784"/>
          </a:xfrm>
          <a:solidFill>
            <a:srgbClr val="AAC3E8"/>
          </a:solidFill>
        </p:spPr>
        <p:txBody>
          <a:bodyPr lIns="0" tIns="0" rIns="0" bIns="0" anchor="ctr" anchorCtr="1">
            <a:noAutofit/>
          </a:bodyPr>
          <a:lstStyle>
            <a:lvl1pPr marL="0" indent="0" algn="ctr">
              <a:spcBef>
                <a:spcPts val="0"/>
              </a:spcBef>
              <a:buNone/>
              <a:defRPr sz="1800" cap="all">
                <a:latin typeface="Arial Black"/>
                <a:cs typeface="Arial" pitchFamily="34"/>
              </a:defRPr>
            </a:lvl1pPr>
          </a:lstStyle>
          <a:p>
            <a:pPr lvl="0"/>
            <a:r>
              <a:rPr lang="en-US"/>
              <a:t>MMM YYYY</a:t>
            </a:r>
          </a:p>
        </p:txBody>
      </p:sp>
      <p:sp>
        <p:nvSpPr>
          <p:cNvPr id="11" name="Text Placeholder 4">
            <a:extLst>
              <a:ext uri="{FF2B5EF4-FFF2-40B4-BE49-F238E27FC236}">
                <a16:creationId xmlns:a16="http://schemas.microsoft.com/office/drawing/2014/main" id="{67353529-070B-A326-1481-CF9536B60ACF}"/>
              </a:ext>
            </a:extLst>
          </p:cNvPr>
          <p:cNvSpPr txBox="1">
            <a:spLocks noGrp="1"/>
          </p:cNvSpPr>
          <p:nvPr>
            <p:ph type="body" idx="4294967295"/>
          </p:nvPr>
        </p:nvSpPr>
        <p:spPr>
          <a:xfrm>
            <a:off x="7332061" y="3017520"/>
            <a:ext cx="1993392" cy="557784"/>
          </a:xfrm>
          <a:solidFill>
            <a:srgbClr val="F5CDCE"/>
          </a:solidFill>
        </p:spPr>
        <p:txBody>
          <a:bodyPr lIns="0" tIns="0" rIns="0" bIns="0" anchor="ctr" anchorCtr="1">
            <a:noAutofit/>
          </a:bodyPr>
          <a:lstStyle>
            <a:lvl1pPr marL="0" indent="0" algn="ctr">
              <a:spcBef>
                <a:spcPts val="0"/>
              </a:spcBef>
              <a:buNone/>
              <a:defRPr sz="1800" cap="all">
                <a:latin typeface="Arial Black"/>
                <a:cs typeface="Arial" pitchFamily="34"/>
              </a:defRPr>
            </a:lvl1pPr>
          </a:lstStyle>
          <a:p>
            <a:pPr lvl="0"/>
            <a:r>
              <a:rPr lang="en-US"/>
              <a:t>MMM YYYY</a:t>
            </a:r>
          </a:p>
        </p:txBody>
      </p:sp>
      <p:sp>
        <p:nvSpPr>
          <p:cNvPr id="12" name="Text Placeholder 4">
            <a:extLst>
              <a:ext uri="{FF2B5EF4-FFF2-40B4-BE49-F238E27FC236}">
                <a16:creationId xmlns:a16="http://schemas.microsoft.com/office/drawing/2014/main" id="{4A26FD00-DC2E-C9C0-B2F8-4EBB21A7146D}"/>
              </a:ext>
            </a:extLst>
          </p:cNvPr>
          <p:cNvSpPr txBox="1">
            <a:spLocks noGrp="1"/>
          </p:cNvSpPr>
          <p:nvPr>
            <p:ph type="body" idx="4294967295"/>
          </p:nvPr>
        </p:nvSpPr>
        <p:spPr>
          <a:xfrm>
            <a:off x="9547625" y="3017520"/>
            <a:ext cx="1993392" cy="557784"/>
          </a:xfrm>
          <a:solidFill>
            <a:srgbClr val="AAC3E8"/>
          </a:solidFill>
        </p:spPr>
        <p:txBody>
          <a:bodyPr lIns="0" tIns="0" rIns="0" bIns="0" anchor="ctr" anchorCtr="1">
            <a:noAutofit/>
          </a:bodyPr>
          <a:lstStyle>
            <a:lvl1pPr marL="0" indent="0" algn="ctr">
              <a:spcBef>
                <a:spcPts val="0"/>
              </a:spcBef>
              <a:buNone/>
              <a:defRPr sz="1800" cap="all">
                <a:latin typeface="Arial Black"/>
                <a:cs typeface="Arial" pitchFamily="34"/>
              </a:defRPr>
            </a:lvl1pPr>
          </a:lstStyle>
          <a:p>
            <a:pPr lvl="0"/>
            <a:r>
              <a:rPr lang="en-US"/>
              <a:t>MMM YYYY</a:t>
            </a:r>
          </a:p>
        </p:txBody>
      </p:sp>
      <p:cxnSp>
        <p:nvCxnSpPr>
          <p:cNvPr id="13" name="Straight Connector 41">
            <a:extLst>
              <a:ext uri="{FF2B5EF4-FFF2-40B4-BE49-F238E27FC236}">
                <a16:creationId xmlns:a16="http://schemas.microsoft.com/office/drawing/2014/main" id="{CBF74C2F-B782-7AE9-CC75-EB75D41322A2}"/>
              </a:ext>
            </a:extLst>
          </p:cNvPr>
          <p:cNvCxnSpPr/>
          <p:nvPr/>
        </p:nvCxnSpPr>
        <p:spPr>
          <a:xfrm>
            <a:off x="739402" y="4187677"/>
            <a:ext cx="10812359" cy="0"/>
          </a:xfrm>
          <a:prstGeom prst="straightConnector1">
            <a:avLst/>
          </a:prstGeom>
          <a:noFill/>
          <a:ln w="12701" cap="flat">
            <a:solidFill>
              <a:srgbClr val="F2D1D1"/>
            </a:solidFill>
            <a:prstDash val="solid"/>
            <a:miter/>
          </a:ln>
        </p:spPr>
      </p:cxnSp>
      <p:sp>
        <p:nvSpPr>
          <p:cNvPr id="14" name="Rectangle 2">
            <a:extLst>
              <a:ext uri="{FF2B5EF4-FFF2-40B4-BE49-F238E27FC236}">
                <a16:creationId xmlns:a16="http://schemas.microsoft.com/office/drawing/2014/main" id="{6D7AD19A-A56D-2EF9-C19A-49AFB1153C07}"/>
              </a:ext>
            </a:extLst>
          </p:cNvPr>
          <p:cNvSpPr/>
          <p:nvPr/>
        </p:nvSpPr>
        <p:spPr>
          <a:xfrm rot="16200004">
            <a:off x="1669430" y="4056836"/>
            <a:ext cx="81646" cy="261253"/>
          </a:xfrm>
          <a:prstGeom prst="rect">
            <a:avLst/>
          </a:prstGeom>
          <a:solidFill>
            <a:srgbClr val="AAC3E8"/>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5" name="Rectangle 3">
            <a:extLst>
              <a:ext uri="{FF2B5EF4-FFF2-40B4-BE49-F238E27FC236}">
                <a16:creationId xmlns:a16="http://schemas.microsoft.com/office/drawing/2014/main" id="{CC1AE33B-BCA2-8197-4CD8-B617944C12B7}"/>
              </a:ext>
            </a:extLst>
          </p:cNvPr>
          <p:cNvSpPr/>
          <p:nvPr/>
        </p:nvSpPr>
        <p:spPr>
          <a:xfrm rot="16200004">
            <a:off x="3881144" y="4056836"/>
            <a:ext cx="81646" cy="261253"/>
          </a:xfrm>
          <a:prstGeom prst="rect">
            <a:avLst/>
          </a:prstGeom>
          <a:solidFill>
            <a:srgbClr val="F5CDCE"/>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6" name="Rectangle 5">
            <a:extLst>
              <a:ext uri="{FF2B5EF4-FFF2-40B4-BE49-F238E27FC236}">
                <a16:creationId xmlns:a16="http://schemas.microsoft.com/office/drawing/2014/main" id="{350AAE9D-938F-5D74-9384-00C0A3726154}"/>
              </a:ext>
            </a:extLst>
          </p:cNvPr>
          <p:cNvSpPr/>
          <p:nvPr/>
        </p:nvSpPr>
        <p:spPr>
          <a:xfrm rot="16200004">
            <a:off x="6045007" y="4056836"/>
            <a:ext cx="81646" cy="261253"/>
          </a:xfrm>
          <a:prstGeom prst="rect">
            <a:avLst/>
          </a:prstGeom>
          <a:solidFill>
            <a:srgbClr val="AAC3E8"/>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7" name="Rectangle 6">
            <a:extLst>
              <a:ext uri="{FF2B5EF4-FFF2-40B4-BE49-F238E27FC236}">
                <a16:creationId xmlns:a16="http://schemas.microsoft.com/office/drawing/2014/main" id="{F47CEA9E-8746-0F26-D51A-7EE5F28BBDBC}"/>
              </a:ext>
            </a:extLst>
          </p:cNvPr>
          <p:cNvSpPr/>
          <p:nvPr/>
        </p:nvSpPr>
        <p:spPr>
          <a:xfrm rot="16200004">
            <a:off x="8264622" y="4056836"/>
            <a:ext cx="81646" cy="261253"/>
          </a:xfrm>
          <a:prstGeom prst="rect">
            <a:avLst/>
          </a:prstGeom>
          <a:solidFill>
            <a:srgbClr val="F5CDCE"/>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8" name="Rectangle 7">
            <a:extLst>
              <a:ext uri="{FF2B5EF4-FFF2-40B4-BE49-F238E27FC236}">
                <a16:creationId xmlns:a16="http://schemas.microsoft.com/office/drawing/2014/main" id="{08117610-A9F2-4368-BEBF-4FB9E5A62975}"/>
              </a:ext>
            </a:extLst>
          </p:cNvPr>
          <p:cNvSpPr/>
          <p:nvPr/>
        </p:nvSpPr>
        <p:spPr>
          <a:xfrm rot="16200004">
            <a:off x="10475495" y="4056836"/>
            <a:ext cx="81646" cy="261253"/>
          </a:xfrm>
          <a:prstGeom prst="rect">
            <a:avLst/>
          </a:prstGeom>
          <a:solidFill>
            <a:srgbClr val="AAC3E8"/>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9" name="Text Placeholder 51">
            <a:extLst>
              <a:ext uri="{FF2B5EF4-FFF2-40B4-BE49-F238E27FC236}">
                <a16:creationId xmlns:a16="http://schemas.microsoft.com/office/drawing/2014/main" id="{9D49AA77-B7EB-FBA0-07ED-8E3ECF5F3B6F}"/>
              </a:ext>
            </a:extLst>
          </p:cNvPr>
          <p:cNvSpPr txBox="1">
            <a:spLocks noGrp="1"/>
          </p:cNvSpPr>
          <p:nvPr>
            <p:ph type="body" idx="4294967295"/>
          </p:nvPr>
        </p:nvSpPr>
        <p:spPr>
          <a:xfrm>
            <a:off x="685333" y="4745736"/>
            <a:ext cx="1993392" cy="795528"/>
          </a:xfrm>
        </p:spPr>
        <p:txBody>
          <a:bodyPr lIns="0" rIns="0" anchorCtr="1"/>
          <a:lstStyle>
            <a:lvl1pPr marL="0" indent="0" algn="ctr">
              <a:spcBef>
                <a:spcPts val="0"/>
              </a:spcBef>
              <a:buNone/>
              <a:defRPr sz="1500"/>
            </a:lvl1pPr>
          </a:lstStyle>
          <a:p>
            <a:pPr lvl="0"/>
            <a:r>
              <a:rPr lang="en-US"/>
              <a:t>Click to add text</a:t>
            </a:r>
          </a:p>
        </p:txBody>
      </p:sp>
      <p:sp>
        <p:nvSpPr>
          <p:cNvPr id="20" name="Text Placeholder 51">
            <a:extLst>
              <a:ext uri="{FF2B5EF4-FFF2-40B4-BE49-F238E27FC236}">
                <a16:creationId xmlns:a16="http://schemas.microsoft.com/office/drawing/2014/main" id="{06E103C0-ADEC-266A-A19D-A9DF4C7993CF}"/>
              </a:ext>
            </a:extLst>
          </p:cNvPr>
          <p:cNvSpPr txBox="1">
            <a:spLocks noGrp="1"/>
          </p:cNvSpPr>
          <p:nvPr>
            <p:ph type="body" idx="4294967295"/>
          </p:nvPr>
        </p:nvSpPr>
        <p:spPr>
          <a:xfrm>
            <a:off x="2900906" y="4745736"/>
            <a:ext cx="1993392" cy="795528"/>
          </a:xfrm>
        </p:spPr>
        <p:txBody>
          <a:bodyPr lIns="0" rIns="0" anchorCtr="1"/>
          <a:lstStyle>
            <a:lvl1pPr marL="0" indent="0" algn="ctr">
              <a:spcBef>
                <a:spcPts val="0"/>
              </a:spcBef>
              <a:buNone/>
              <a:defRPr sz="1500"/>
            </a:lvl1pPr>
          </a:lstStyle>
          <a:p>
            <a:pPr lvl="0"/>
            <a:r>
              <a:rPr lang="en-US"/>
              <a:t>Click to add text</a:t>
            </a:r>
          </a:p>
        </p:txBody>
      </p:sp>
      <p:sp>
        <p:nvSpPr>
          <p:cNvPr id="21" name="Text Placeholder 51">
            <a:extLst>
              <a:ext uri="{FF2B5EF4-FFF2-40B4-BE49-F238E27FC236}">
                <a16:creationId xmlns:a16="http://schemas.microsoft.com/office/drawing/2014/main" id="{A03F93EB-B409-C974-91D5-F4203F8D1FC4}"/>
              </a:ext>
            </a:extLst>
          </p:cNvPr>
          <p:cNvSpPr txBox="1">
            <a:spLocks noGrp="1"/>
          </p:cNvSpPr>
          <p:nvPr>
            <p:ph type="body" idx="4294967295"/>
          </p:nvPr>
        </p:nvSpPr>
        <p:spPr>
          <a:xfrm>
            <a:off x="5116479" y="4745736"/>
            <a:ext cx="1993392" cy="795528"/>
          </a:xfrm>
        </p:spPr>
        <p:txBody>
          <a:bodyPr lIns="0" rIns="0" anchorCtr="1"/>
          <a:lstStyle>
            <a:lvl1pPr marL="0" indent="0" algn="ctr">
              <a:spcBef>
                <a:spcPts val="0"/>
              </a:spcBef>
              <a:buNone/>
              <a:defRPr sz="1500"/>
            </a:lvl1pPr>
          </a:lstStyle>
          <a:p>
            <a:pPr lvl="0"/>
            <a:r>
              <a:rPr lang="en-US"/>
              <a:t>Click to add text</a:t>
            </a:r>
          </a:p>
        </p:txBody>
      </p:sp>
      <p:sp>
        <p:nvSpPr>
          <p:cNvPr id="22" name="Text Placeholder 51">
            <a:extLst>
              <a:ext uri="{FF2B5EF4-FFF2-40B4-BE49-F238E27FC236}">
                <a16:creationId xmlns:a16="http://schemas.microsoft.com/office/drawing/2014/main" id="{B8320E10-72CD-74D3-418D-272D5D0BC25E}"/>
              </a:ext>
            </a:extLst>
          </p:cNvPr>
          <p:cNvSpPr txBox="1">
            <a:spLocks noGrp="1"/>
          </p:cNvSpPr>
          <p:nvPr>
            <p:ph type="body" idx="4294967295"/>
          </p:nvPr>
        </p:nvSpPr>
        <p:spPr>
          <a:xfrm>
            <a:off x="7332061" y="4745736"/>
            <a:ext cx="1993392" cy="795528"/>
          </a:xfrm>
        </p:spPr>
        <p:txBody>
          <a:bodyPr lIns="0" rIns="0" anchorCtr="1"/>
          <a:lstStyle>
            <a:lvl1pPr marL="0" indent="0" algn="ctr">
              <a:spcBef>
                <a:spcPts val="0"/>
              </a:spcBef>
              <a:buNone/>
              <a:defRPr sz="1500"/>
            </a:lvl1pPr>
          </a:lstStyle>
          <a:p>
            <a:pPr lvl="0"/>
            <a:r>
              <a:rPr lang="en-US"/>
              <a:t>Click to add text</a:t>
            </a:r>
          </a:p>
        </p:txBody>
      </p:sp>
      <p:sp>
        <p:nvSpPr>
          <p:cNvPr id="23" name="Text Placeholder 51">
            <a:extLst>
              <a:ext uri="{FF2B5EF4-FFF2-40B4-BE49-F238E27FC236}">
                <a16:creationId xmlns:a16="http://schemas.microsoft.com/office/drawing/2014/main" id="{43A47753-623B-96CF-84BA-52CEAFE08C5D}"/>
              </a:ext>
            </a:extLst>
          </p:cNvPr>
          <p:cNvSpPr txBox="1">
            <a:spLocks noGrp="1"/>
          </p:cNvSpPr>
          <p:nvPr>
            <p:ph type="body" idx="4294967295"/>
          </p:nvPr>
        </p:nvSpPr>
        <p:spPr>
          <a:xfrm>
            <a:off x="9547625" y="4745736"/>
            <a:ext cx="1993392" cy="795528"/>
          </a:xfrm>
        </p:spPr>
        <p:txBody>
          <a:bodyPr lIns="0" rIns="0" anchorCtr="1"/>
          <a:lstStyle>
            <a:lvl1pPr marL="0" indent="0" algn="ctr">
              <a:spcBef>
                <a:spcPts val="0"/>
              </a:spcBef>
              <a:buNone/>
              <a:defRPr sz="1500"/>
            </a:lvl1pPr>
          </a:lstStyle>
          <a:p>
            <a:pPr lvl="0"/>
            <a:r>
              <a:rPr lang="en-US"/>
              <a:t>Click to add text</a:t>
            </a:r>
          </a:p>
        </p:txBody>
      </p:sp>
    </p:spTree>
    <p:extLst>
      <p:ext uri="{BB962C8B-B14F-4D97-AF65-F5344CB8AC3E}">
        <p14:creationId xmlns:p14="http://schemas.microsoft.com/office/powerpoint/2010/main" val="456571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9">
            <a:extLst>
              <a:ext uri="{FF2B5EF4-FFF2-40B4-BE49-F238E27FC236}">
                <a16:creationId xmlns:a16="http://schemas.microsoft.com/office/drawing/2014/main" id="{47F4CEAC-4C20-E7A8-2B09-C9E26D8E2124}"/>
              </a:ext>
            </a:extLst>
          </p:cNvPr>
          <p:cNvSpPr txBox="1">
            <a:spLocks noGrp="1"/>
          </p:cNvSpPr>
          <p:nvPr>
            <p:ph type="title"/>
          </p:nvPr>
        </p:nvSpPr>
        <p:spPr>
          <a:xfrm>
            <a:off x="3986783" y="701701"/>
            <a:ext cx="7439247" cy="1309978"/>
          </a:xfrm>
        </p:spPr>
        <p:txBody>
          <a:bodyPr anchorCtr="0"/>
          <a:lstStyle>
            <a:lvl1pPr algn="l">
              <a:lnSpc>
                <a:spcPct val="100000"/>
              </a:lnSpc>
              <a:defRPr/>
            </a:lvl1pPr>
          </a:lstStyle>
          <a:p>
            <a:pPr lvl="0"/>
            <a:r>
              <a:rPr lang="en-US"/>
              <a:t>Click to add title</a:t>
            </a:r>
          </a:p>
        </p:txBody>
      </p:sp>
      <p:sp>
        <p:nvSpPr>
          <p:cNvPr id="3" name="Slide Number Placeholder 8">
            <a:extLst>
              <a:ext uri="{FF2B5EF4-FFF2-40B4-BE49-F238E27FC236}">
                <a16:creationId xmlns:a16="http://schemas.microsoft.com/office/drawing/2014/main" id="{4B1CFD30-048A-16BF-A0E3-50B1F5AEAE14}"/>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CA9D0643-AABE-4358-9F0C-C94AF6316304}" type="slidenum">
              <a:t>‹#›</a:t>
            </a:fld>
            <a:endParaRPr lang="en-US"/>
          </a:p>
        </p:txBody>
      </p:sp>
      <p:sp>
        <p:nvSpPr>
          <p:cNvPr id="4" name="Image 0">
            <a:extLst>
              <a:ext uri="{FF2B5EF4-FFF2-40B4-BE49-F238E27FC236}">
                <a16:creationId xmlns:a16="http://schemas.microsoft.com/office/drawing/2014/main" id="{48647B9D-DCD0-5CD5-6DC5-3A2350A3763B}"/>
              </a:ext>
            </a:extLst>
          </p:cNvPr>
          <p:cNvSpPr/>
          <p:nvPr/>
        </p:nvSpPr>
        <p:spPr>
          <a:xfrm>
            <a:off x="-5568" y="-2779"/>
            <a:ext cx="3443292" cy="6891339"/>
          </a:xfrm>
          <a:custGeom>
            <a:avLst/>
            <a:gdLst>
              <a:gd name="f0" fmla="val 10800000"/>
              <a:gd name="f1" fmla="val 5400000"/>
              <a:gd name="f2" fmla="val 180"/>
              <a:gd name="f3" fmla="val w"/>
              <a:gd name="f4" fmla="val h"/>
              <a:gd name="f5" fmla="val 0"/>
              <a:gd name="f6" fmla="val 3443288"/>
              <a:gd name="f7" fmla="val 6891337"/>
              <a:gd name="f8" fmla="val 6891338"/>
              <a:gd name="f9" fmla="+- 0 0 -90"/>
              <a:gd name="f10" fmla="*/ f3 1 3443288"/>
              <a:gd name="f11" fmla="*/ f4 1 6891337"/>
              <a:gd name="f12" fmla="val f5"/>
              <a:gd name="f13" fmla="val f6"/>
              <a:gd name="f14" fmla="val f7"/>
              <a:gd name="f15" fmla="*/ f9 f0 1"/>
              <a:gd name="f16" fmla="+- f14 0 f12"/>
              <a:gd name="f17" fmla="+- f13 0 f12"/>
              <a:gd name="f18" fmla="*/ f15 1 f2"/>
              <a:gd name="f19" fmla="*/ f17 1 3443288"/>
              <a:gd name="f20" fmla="*/ f16 1 6891337"/>
              <a:gd name="f21" fmla="*/ 3443288 f17 1"/>
              <a:gd name="f22" fmla="*/ 0 f16 1"/>
              <a:gd name="f23" fmla="*/ 0 f17 1"/>
              <a:gd name="f24" fmla="*/ 6891338 f16 1"/>
              <a:gd name="f25" fmla="+- f18 0 f1"/>
              <a:gd name="f26" fmla="*/ f21 1 3443288"/>
              <a:gd name="f27" fmla="*/ f22 1 6891337"/>
              <a:gd name="f28" fmla="*/ f23 1 3443288"/>
              <a:gd name="f29" fmla="*/ f24 1 6891337"/>
              <a:gd name="f30" fmla="*/ f12 1 f19"/>
              <a:gd name="f31" fmla="*/ f13 1 f19"/>
              <a:gd name="f32" fmla="*/ f12 1 f20"/>
              <a:gd name="f33" fmla="*/ f14 1 f20"/>
              <a:gd name="f34" fmla="*/ f26 1 f19"/>
              <a:gd name="f35" fmla="*/ f27 1 f20"/>
              <a:gd name="f36" fmla="*/ f28 1 f19"/>
              <a:gd name="f37" fmla="*/ f29 1 f20"/>
              <a:gd name="f38" fmla="*/ f30 f10 1"/>
              <a:gd name="f39" fmla="*/ f31 f10 1"/>
              <a:gd name="f40" fmla="*/ f33 f11 1"/>
              <a:gd name="f41" fmla="*/ f32 f11 1"/>
              <a:gd name="f42" fmla="*/ f34 f10 1"/>
              <a:gd name="f43" fmla="*/ f35 f11 1"/>
              <a:gd name="f44" fmla="*/ f36 f10 1"/>
              <a:gd name="f45" fmla="*/ f37 f11 1"/>
            </a:gdLst>
            <a:ahLst/>
            <a:cxnLst>
              <a:cxn ang="3cd4">
                <a:pos x="hc" y="t"/>
              </a:cxn>
              <a:cxn ang="0">
                <a:pos x="r" y="vc"/>
              </a:cxn>
              <a:cxn ang="cd4">
                <a:pos x="hc" y="b"/>
              </a:cxn>
              <a:cxn ang="cd2">
                <a:pos x="l" y="vc"/>
              </a:cxn>
              <a:cxn ang="f25">
                <a:pos x="f42" y="f43"/>
              </a:cxn>
              <a:cxn ang="f25">
                <a:pos x="f44" y="f43"/>
              </a:cxn>
              <a:cxn ang="f25">
                <a:pos x="f44" y="f45"/>
              </a:cxn>
              <a:cxn ang="f25">
                <a:pos x="f42" y="f45"/>
              </a:cxn>
              <a:cxn ang="f25">
                <a:pos x="f42" y="f43"/>
              </a:cxn>
            </a:cxnLst>
            <a:rect l="f38" t="f41" r="f39" b="f40"/>
            <a:pathLst>
              <a:path w="3443288" h="6891337">
                <a:moveTo>
                  <a:pt x="f6" y="f5"/>
                </a:moveTo>
                <a:lnTo>
                  <a:pt x="f5" y="f5"/>
                </a:lnTo>
                <a:lnTo>
                  <a:pt x="f5" y="f8"/>
                </a:lnTo>
                <a:lnTo>
                  <a:pt x="f6" y="f8"/>
                </a:lnTo>
                <a:lnTo>
                  <a:pt x="f6" y="f5"/>
                </a:lnTo>
                <a:close/>
              </a:path>
            </a:pathLst>
          </a:custGeom>
          <a:solidFill>
            <a:srgbClr val="AAC3E8"/>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5" name="Image 1">
            <a:extLst>
              <a:ext uri="{FF2B5EF4-FFF2-40B4-BE49-F238E27FC236}">
                <a16:creationId xmlns:a16="http://schemas.microsoft.com/office/drawing/2014/main" id="{0CEC6827-E6DF-CF58-2D7D-4D5F3883EF81}"/>
              </a:ext>
            </a:extLst>
          </p:cNvPr>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1703307" y="-2779"/>
            <a:ext cx="1734406" cy="5167310"/>
          </a:xfrm>
          <a:prstGeom prst="rect">
            <a:avLst/>
          </a:prstGeom>
          <a:noFill/>
          <a:ln cap="flat">
            <a:noFill/>
          </a:ln>
        </p:spPr>
      </p:pic>
      <p:sp>
        <p:nvSpPr>
          <p:cNvPr id="6" name="Freeform: Shape 38">
            <a:extLst>
              <a:ext uri="{FF2B5EF4-FFF2-40B4-BE49-F238E27FC236}">
                <a16:creationId xmlns:a16="http://schemas.microsoft.com/office/drawing/2014/main" id="{3F5071A7-49B3-8E16-03DF-F9B1F859D960}"/>
              </a:ext>
            </a:extLst>
          </p:cNvPr>
          <p:cNvSpPr/>
          <p:nvPr/>
        </p:nvSpPr>
        <p:spPr>
          <a:xfrm>
            <a:off x="1721623" y="-2779"/>
            <a:ext cx="1716118" cy="1720855"/>
          </a:xfrm>
          <a:custGeom>
            <a:avLst/>
            <a:gdLst>
              <a:gd name="f0" fmla="val 10800000"/>
              <a:gd name="f1" fmla="val 5400000"/>
              <a:gd name="f2" fmla="val 180"/>
              <a:gd name="f3" fmla="val w"/>
              <a:gd name="f4" fmla="val h"/>
              <a:gd name="f5" fmla="val 0"/>
              <a:gd name="f6" fmla="val 1716115"/>
              <a:gd name="f7" fmla="val 1720853"/>
              <a:gd name="f8" fmla="val 93358"/>
              <a:gd name="f9" fmla="val 110348"/>
              <a:gd name="f10" fmla="val 887874"/>
              <a:gd name="f11" fmla="val 830686"/>
              <a:gd name="f12" fmla="val 1610112"/>
              <a:gd name="f13" fmla="val 1716029"/>
              <a:gd name="f14" fmla="val 1627151"/>
              <a:gd name="f15" fmla="val 1627237"/>
              <a:gd name="f16" fmla="val 821334"/>
              <a:gd name="f17" fmla="val 897252"/>
              <a:gd name="f18" fmla="val 16989"/>
              <a:gd name="f19" fmla="val 939499"/>
              <a:gd name="f20" fmla="val 779202"/>
              <a:gd name="f21" fmla="val 1703814"/>
              <a:gd name="f22" fmla="val 1716114"/>
              <a:gd name="f23" fmla="val 769850"/>
              <a:gd name="f24" fmla="val 948877"/>
              <a:gd name="f25" fmla="val 186798"/>
              <a:gd name="f26" fmla="val 203788"/>
              <a:gd name="f27" fmla="val 836248"/>
              <a:gd name="f28" fmla="val 882254"/>
              <a:gd name="f29" fmla="val 1516501"/>
              <a:gd name="f30" fmla="val 1716109"/>
              <a:gd name="f31" fmla="val 1533535"/>
              <a:gd name="f32" fmla="val 872812"/>
              <a:gd name="f33" fmla="val 845626"/>
              <a:gd name="f34" fmla="val 280155"/>
              <a:gd name="f35" fmla="val 297145"/>
              <a:gd name="f36" fmla="val 784537"/>
              <a:gd name="f37" fmla="val 933652"/>
              <a:gd name="f38" fmla="val 1422885"/>
              <a:gd name="f39" fmla="val 1439924"/>
              <a:gd name="f40" fmla="val 924300"/>
              <a:gd name="f41" fmla="val 794001"/>
              <a:gd name="f42" fmla="val 373512"/>
              <a:gd name="f43" fmla="val 390502"/>
              <a:gd name="f44" fmla="val 732911"/>
              <a:gd name="f45" fmla="val 985135"/>
              <a:gd name="f46" fmla="val 1329184"/>
              <a:gd name="f47" fmla="val 1346223"/>
              <a:gd name="f48" fmla="val 1346308"/>
              <a:gd name="f49" fmla="val 975783"/>
              <a:gd name="f50" fmla="val 742375"/>
              <a:gd name="f51" fmla="val 466953"/>
              <a:gd name="f52" fmla="val 483944"/>
              <a:gd name="f53" fmla="val 681286"/>
              <a:gd name="f54" fmla="val 1036704"/>
              <a:gd name="f55" fmla="val 1235573"/>
              <a:gd name="f56" fmla="val 1716110"/>
              <a:gd name="f57" fmla="val 1252607"/>
              <a:gd name="f58" fmla="val 1027347"/>
              <a:gd name="f59" fmla="val 690664"/>
              <a:gd name="f60" fmla="val 560310"/>
              <a:gd name="f61" fmla="val 577297"/>
              <a:gd name="f62" fmla="val 629660"/>
              <a:gd name="f63" fmla="val 1088188"/>
              <a:gd name="f64" fmla="val 1141957"/>
              <a:gd name="f65" fmla="val 1158991"/>
              <a:gd name="f66" fmla="val 1078835"/>
              <a:gd name="f67" fmla="val 639038"/>
              <a:gd name="f68" fmla="val 653668"/>
              <a:gd name="f69" fmla="val 670655"/>
              <a:gd name="f70" fmla="val 578035"/>
              <a:gd name="f71" fmla="val 1139586"/>
              <a:gd name="f72" fmla="val 1048255"/>
              <a:gd name="f73" fmla="val 1065294"/>
              <a:gd name="f74" fmla="val 1065380"/>
              <a:gd name="f75" fmla="val 1130319"/>
              <a:gd name="f76" fmla="val 587499"/>
              <a:gd name="f77" fmla="val 747112"/>
              <a:gd name="f78" fmla="val 764104"/>
              <a:gd name="f79" fmla="val 526409"/>
              <a:gd name="f80" fmla="val 1191155"/>
              <a:gd name="f81" fmla="val 954644"/>
              <a:gd name="f82" fmla="val 971678"/>
              <a:gd name="f83" fmla="val 1181802"/>
              <a:gd name="f84" fmla="val 535787"/>
              <a:gd name="f85" fmla="val 840465"/>
              <a:gd name="f86" fmla="val 857452"/>
              <a:gd name="f87" fmla="val 474783"/>
              <a:gd name="f88" fmla="val 1242638"/>
              <a:gd name="f89" fmla="val 861028"/>
              <a:gd name="f90" fmla="val 878062"/>
              <a:gd name="f91" fmla="val 1233281"/>
              <a:gd name="f92" fmla="val 484162"/>
              <a:gd name="f93" fmla="val 933823"/>
              <a:gd name="f94" fmla="val 950810"/>
              <a:gd name="f95" fmla="val 423157"/>
              <a:gd name="f96" fmla="val 1294121"/>
              <a:gd name="f97" fmla="val 767327"/>
              <a:gd name="f98" fmla="val 784366"/>
              <a:gd name="f99" fmla="val 784451"/>
              <a:gd name="f100" fmla="val 1284769"/>
              <a:gd name="f101" fmla="val 432536"/>
              <a:gd name="f102" fmla="val 1027262"/>
              <a:gd name="f103" fmla="val 1044254"/>
              <a:gd name="f104" fmla="val 371532"/>
              <a:gd name="f105" fmla="val 1345685"/>
              <a:gd name="f106" fmla="val 673716"/>
              <a:gd name="f107" fmla="val 690750"/>
              <a:gd name="f108" fmla="val 1336248"/>
              <a:gd name="f109" fmla="val 380824"/>
              <a:gd name="f110" fmla="val 1120625"/>
              <a:gd name="f111" fmla="val 1137612"/>
              <a:gd name="f112" fmla="val 319820"/>
              <a:gd name="f113" fmla="val 1397088"/>
              <a:gd name="f114" fmla="val 580100"/>
              <a:gd name="f115" fmla="val 597134"/>
              <a:gd name="f116" fmla="val 1387736"/>
              <a:gd name="f117" fmla="val 329285"/>
              <a:gd name="f118" fmla="val 1213978"/>
              <a:gd name="f119" fmla="val 1230965"/>
              <a:gd name="f120" fmla="val 268195"/>
              <a:gd name="f121" fmla="val 1448571"/>
              <a:gd name="f122" fmla="val 486398"/>
              <a:gd name="f123" fmla="val 503437"/>
              <a:gd name="f124" fmla="val 503523"/>
              <a:gd name="f125" fmla="val 1439214"/>
              <a:gd name="f126" fmla="val 277659"/>
              <a:gd name="f127" fmla="val 1307422"/>
              <a:gd name="f128" fmla="val 1324414"/>
              <a:gd name="f129" fmla="val 216569"/>
              <a:gd name="f130" fmla="val 1500141"/>
              <a:gd name="f131" fmla="val 392784"/>
              <a:gd name="f132" fmla="val 409821"/>
              <a:gd name="f133" fmla="val 1490703"/>
              <a:gd name="f134" fmla="val 225948"/>
              <a:gd name="f135" fmla="val 1400775"/>
              <a:gd name="f136" fmla="val 1417762"/>
              <a:gd name="f137" fmla="val 164944"/>
              <a:gd name="f138" fmla="val 1551619"/>
              <a:gd name="f139" fmla="val 299170"/>
              <a:gd name="f140" fmla="val 316207"/>
              <a:gd name="f141" fmla="val 1542266"/>
              <a:gd name="f142" fmla="val 174322"/>
              <a:gd name="f143" fmla="val 1494133"/>
              <a:gd name="f144" fmla="val 1511120"/>
              <a:gd name="f145" fmla="val 113318"/>
              <a:gd name="f146" fmla="val 1603017"/>
              <a:gd name="f147" fmla="val 205556"/>
              <a:gd name="f148" fmla="val 222592"/>
              <a:gd name="f149" fmla="val 1593750"/>
              <a:gd name="f150" fmla="val 122783"/>
              <a:gd name="f151" fmla="+- 0 0 -90"/>
              <a:gd name="f152" fmla="*/ f3 1 1716115"/>
              <a:gd name="f153" fmla="*/ f4 1 1720853"/>
              <a:gd name="f154" fmla="val f5"/>
              <a:gd name="f155" fmla="val f6"/>
              <a:gd name="f156" fmla="val f7"/>
              <a:gd name="f157" fmla="*/ f151 f0 1"/>
              <a:gd name="f158" fmla="+- f156 0 f154"/>
              <a:gd name="f159" fmla="+- f155 0 f154"/>
              <a:gd name="f160" fmla="*/ f157 1 f2"/>
              <a:gd name="f161" fmla="*/ f159 1 1716115"/>
              <a:gd name="f162" fmla="*/ f158 1 1720853"/>
              <a:gd name="f163" fmla="*/ 93358 f159 1"/>
              <a:gd name="f164" fmla="*/ 0 f158 1"/>
              <a:gd name="f165" fmla="*/ 110348 f159 1"/>
              <a:gd name="f166" fmla="*/ 1716029 f159 1"/>
              <a:gd name="f167" fmla="*/ 1610112 f158 1"/>
              <a:gd name="f168" fmla="*/ 1627151 f158 1"/>
              <a:gd name="f169" fmla="*/ 1716115 f159 1"/>
              <a:gd name="f170" fmla="*/ 1627237 f158 1"/>
              <a:gd name="f171" fmla="*/ 0 f159 1"/>
              <a:gd name="f172" fmla="*/ 16989 f159 1"/>
              <a:gd name="f173" fmla="*/ 1716114 f159 1"/>
              <a:gd name="f174" fmla="*/ 1703814 f158 1"/>
              <a:gd name="f175" fmla="*/ 1720853 f158 1"/>
              <a:gd name="f176" fmla="*/ 186798 f159 1"/>
              <a:gd name="f177" fmla="*/ 203788 f159 1"/>
              <a:gd name="f178" fmla="*/ 1716109 f159 1"/>
              <a:gd name="f179" fmla="*/ 1516501 f158 1"/>
              <a:gd name="f180" fmla="*/ 1533535 f158 1"/>
              <a:gd name="f181" fmla="*/ 280155 f159 1"/>
              <a:gd name="f182" fmla="*/ 297145 f159 1"/>
              <a:gd name="f183" fmla="*/ 1422885 f158 1"/>
              <a:gd name="f184" fmla="*/ 1439924 f158 1"/>
              <a:gd name="f185" fmla="*/ 373512 f159 1"/>
              <a:gd name="f186" fmla="*/ 390502 f159 1"/>
              <a:gd name="f187" fmla="*/ 1329184 f158 1"/>
              <a:gd name="f188" fmla="*/ 1346223 f158 1"/>
              <a:gd name="f189" fmla="*/ 1346308 f158 1"/>
              <a:gd name="f190" fmla="*/ 466953 f159 1"/>
              <a:gd name="f191" fmla="*/ 483944 f159 1"/>
              <a:gd name="f192" fmla="*/ 1716110 f159 1"/>
              <a:gd name="f193" fmla="*/ 1235573 f158 1"/>
              <a:gd name="f194" fmla="*/ 1252607 f158 1"/>
              <a:gd name="f195" fmla="*/ 560310 f159 1"/>
              <a:gd name="f196" fmla="*/ 577297 f159 1"/>
              <a:gd name="f197" fmla="*/ 1141957 f158 1"/>
              <a:gd name="f198" fmla="*/ 1158991 f158 1"/>
              <a:gd name="f199" fmla="*/ 653668 f159 1"/>
              <a:gd name="f200" fmla="*/ 670655 f159 1"/>
              <a:gd name="f201" fmla="*/ 1048255 f158 1"/>
              <a:gd name="f202" fmla="*/ 1065294 f158 1"/>
              <a:gd name="f203" fmla="*/ 1065380 f158 1"/>
              <a:gd name="f204" fmla="*/ 747112 f159 1"/>
              <a:gd name="f205" fmla="*/ 764104 f159 1"/>
              <a:gd name="f206" fmla="*/ 954644 f158 1"/>
              <a:gd name="f207" fmla="*/ 971678 f158 1"/>
              <a:gd name="f208" fmla="*/ 840465 f159 1"/>
              <a:gd name="f209" fmla="*/ 857452 f159 1"/>
              <a:gd name="f210" fmla="*/ 861028 f158 1"/>
              <a:gd name="f211" fmla="*/ 878062 f158 1"/>
              <a:gd name="f212" fmla="*/ 933823 f159 1"/>
              <a:gd name="f213" fmla="*/ 950810 f159 1"/>
              <a:gd name="f214" fmla="*/ 767327 f158 1"/>
              <a:gd name="f215" fmla="*/ 784366 f158 1"/>
              <a:gd name="f216" fmla="*/ 784451 f158 1"/>
              <a:gd name="f217" fmla="*/ 1027262 f159 1"/>
              <a:gd name="f218" fmla="*/ 1044254 f159 1"/>
              <a:gd name="f219" fmla="*/ 673716 f158 1"/>
              <a:gd name="f220" fmla="*/ 690750 f158 1"/>
              <a:gd name="f221" fmla="*/ 1120625 f159 1"/>
              <a:gd name="f222" fmla="*/ 1137612 f159 1"/>
              <a:gd name="f223" fmla="*/ 580100 f158 1"/>
              <a:gd name="f224" fmla="*/ 597134 f158 1"/>
              <a:gd name="f225" fmla="*/ 1213978 f159 1"/>
              <a:gd name="f226" fmla="*/ 1230965 f159 1"/>
              <a:gd name="f227" fmla="*/ 486398 f158 1"/>
              <a:gd name="f228" fmla="*/ 503437 f158 1"/>
              <a:gd name="f229" fmla="*/ 503523 f158 1"/>
              <a:gd name="f230" fmla="*/ 1307422 f159 1"/>
              <a:gd name="f231" fmla="*/ 1324414 f159 1"/>
              <a:gd name="f232" fmla="*/ 392784 f158 1"/>
              <a:gd name="f233" fmla="*/ 409821 f158 1"/>
              <a:gd name="f234" fmla="*/ 1400775 f159 1"/>
              <a:gd name="f235" fmla="*/ 1417762 f159 1"/>
              <a:gd name="f236" fmla="*/ 299170 f158 1"/>
              <a:gd name="f237" fmla="*/ 316207 f158 1"/>
              <a:gd name="f238" fmla="*/ 1494133 f159 1"/>
              <a:gd name="f239" fmla="*/ 1511120 f159 1"/>
              <a:gd name="f240" fmla="*/ 205556 f158 1"/>
              <a:gd name="f241" fmla="*/ 222592 f158 1"/>
              <a:gd name="f242" fmla="+- f160 0 f1"/>
              <a:gd name="f243" fmla="*/ f163 1 1716115"/>
              <a:gd name="f244" fmla="*/ f164 1 1720853"/>
              <a:gd name="f245" fmla="*/ f165 1 1716115"/>
              <a:gd name="f246" fmla="*/ f166 1 1716115"/>
              <a:gd name="f247" fmla="*/ f167 1 1720853"/>
              <a:gd name="f248" fmla="*/ f168 1 1720853"/>
              <a:gd name="f249" fmla="*/ f169 1 1716115"/>
              <a:gd name="f250" fmla="*/ f170 1 1720853"/>
              <a:gd name="f251" fmla="*/ f171 1 1716115"/>
              <a:gd name="f252" fmla="*/ f172 1 1716115"/>
              <a:gd name="f253" fmla="*/ f173 1 1716115"/>
              <a:gd name="f254" fmla="*/ f174 1 1720853"/>
              <a:gd name="f255" fmla="*/ f175 1 1720853"/>
              <a:gd name="f256" fmla="*/ f176 1 1716115"/>
              <a:gd name="f257" fmla="*/ f177 1 1716115"/>
              <a:gd name="f258" fmla="*/ f178 1 1716115"/>
              <a:gd name="f259" fmla="*/ f179 1 1720853"/>
              <a:gd name="f260" fmla="*/ f180 1 1720853"/>
              <a:gd name="f261" fmla="*/ f181 1 1716115"/>
              <a:gd name="f262" fmla="*/ f182 1 1716115"/>
              <a:gd name="f263" fmla="*/ f183 1 1720853"/>
              <a:gd name="f264" fmla="*/ f184 1 1720853"/>
              <a:gd name="f265" fmla="*/ f185 1 1716115"/>
              <a:gd name="f266" fmla="*/ f186 1 1716115"/>
              <a:gd name="f267" fmla="*/ f187 1 1720853"/>
              <a:gd name="f268" fmla="*/ f188 1 1720853"/>
              <a:gd name="f269" fmla="*/ f189 1 1720853"/>
              <a:gd name="f270" fmla="*/ f190 1 1716115"/>
              <a:gd name="f271" fmla="*/ f191 1 1716115"/>
              <a:gd name="f272" fmla="*/ f192 1 1716115"/>
              <a:gd name="f273" fmla="*/ f193 1 1720853"/>
              <a:gd name="f274" fmla="*/ f194 1 1720853"/>
              <a:gd name="f275" fmla="*/ f195 1 1716115"/>
              <a:gd name="f276" fmla="*/ f196 1 1716115"/>
              <a:gd name="f277" fmla="*/ f197 1 1720853"/>
              <a:gd name="f278" fmla="*/ f198 1 1720853"/>
              <a:gd name="f279" fmla="*/ f199 1 1716115"/>
              <a:gd name="f280" fmla="*/ f200 1 1716115"/>
              <a:gd name="f281" fmla="*/ f201 1 1720853"/>
              <a:gd name="f282" fmla="*/ f202 1 1720853"/>
              <a:gd name="f283" fmla="*/ f203 1 1720853"/>
              <a:gd name="f284" fmla="*/ f204 1 1716115"/>
              <a:gd name="f285" fmla="*/ f205 1 1716115"/>
              <a:gd name="f286" fmla="*/ f206 1 1720853"/>
              <a:gd name="f287" fmla="*/ f207 1 1720853"/>
              <a:gd name="f288" fmla="*/ f208 1 1716115"/>
              <a:gd name="f289" fmla="*/ f209 1 1716115"/>
              <a:gd name="f290" fmla="*/ f210 1 1720853"/>
              <a:gd name="f291" fmla="*/ f211 1 1720853"/>
              <a:gd name="f292" fmla="*/ f212 1 1716115"/>
              <a:gd name="f293" fmla="*/ f213 1 1716115"/>
              <a:gd name="f294" fmla="*/ f214 1 1720853"/>
              <a:gd name="f295" fmla="*/ f215 1 1720853"/>
              <a:gd name="f296" fmla="*/ f216 1 1720853"/>
              <a:gd name="f297" fmla="*/ f217 1 1716115"/>
              <a:gd name="f298" fmla="*/ f218 1 1716115"/>
              <a:gd name="f299" fmla="*/ f219 1 1720853"/>
              <a:gd name="f300" fmla="*/ f220 1 1720853"/>
              <a:gd name="f301" fmla="*/ f221 1 1716115"/>
              <a:gd name="f302" fmla="*/ f222 1 1716115"/>
              <a:gd name="f303" fmla="*/ f223 1 1720853"/>
              <a:gd name="f304" fmla="*/ f224 1 1720853"/>
              <a:gd name="f305" fmla="*/ f225 1 1716115"/>
              <a:gd name="f306" fmla="*/ f226 1 1716115"/>
              <a:gd name="f307" fmla="*/ f227 1 1720853"/>
              <a:gd name="f308" fmla="*/ f228 1 1720853"/>
              <a:gd name="f309" fmla="*/ f229 1 1720853"/>
              <a:gd name="f310" fmla="*/ f230 1 1716115"/>
              <a:gd name="f311" fmla="*/ f231 1 1716115"/>
              <a:gd name="f312" fmla="*/ f232 1 1720853"/>
              <a:gd name="f313" fmla="*/ f233 1 1720853"/>
              <a:gd name="f314" fmla="*/ f234 1 1716115"/>
              <a:gd name="f315" fmla="*/ f235 1 1716115"/>
              <a:gd name="f316" fmla="*/ f236 1 1720853"/>
              <a:gd name="f317" fmla="*/ f237 1 1720853"/>
              <a:gd name="f318" fmla="*/ f238 1 1716115"/>
              <a:gd name="f319" fmla="*/ f239 1 1716115"/>
              <a:gd name="f320" fmla="*/ f240 1 1720853"/>
              <a:gd name="f321" fmla="*/ f241 1 1720853"/>
              <a:gd name="f322" fmla="*/ f154 1 f161"/>
              <a:gd name="f323" fmla="*/ f155 1 f161"/>
              <a:gd name="f324" fmla="*/ f154 1 f162"/>
              <a:gd name="f325" fmla="*/ f156 1 f162"/>
              <a:gd name="f326" fmla="*/ f243 1 f161"/>
              <a:gd name="f327" fmla="*/ f244 1 f162"/>
              <a:gd name="f328" fmla="*/ f245 1 f161"/>
              <a:gd name="f329" fmla="*/ f246 1 f161"/>
              <a:gd name="f330" fmla="*/ f247 1 f162"/>
              <a:gd name="f331" fmla="*/ f248 1 f162"/>
              <a:gd name="f332" fmla="*/ f249 1 f161"/>
              <a:gd name="f333" fmla="*/ f250 1 f162"/>
              <a:gd name="f334" fmla="*/ f251 1 f161"/>
              <a:gd name="f335" fmla="*/ f252 1 f161"/>
              <a:gd name="f336" fmla="*/ f253 1 f161"/>
              <a:gd name="f337" fmla="*/ f254 1 f162"/>
              <a:gd name="f338" fmla="*/ f255 1 f162"/>
              <a:gd name="f339" fmla="*/ f256 1 f161"/>
              <a:gd name="f340" fmla="*/ f257 1 f161"/>
              <a:gd name="f341" fmla="*/ f258 1 f161"/>
              <a:gd name="f342" fmla="*/ f259 1 f162"/>
              <a:gd name="f343" fmla="*/ f260 1 f162"/>
              <a:gd name="f344" fmla="*/ f261 1 f161"/>
              <a:gd name="f345" fmla="*/ f262 1 f161"/>
              <a:gd name="f346" fmla="*/ f263 1 f162"/>
              <a:gd name="f347" fmla="*/ f264 1 f162"/>
              <a:gd name="f348" fmla="*/ f265 1 f161"/>
              <a:gd name="f349" fmla="*/ f266 1 f161"/>
              <a:gd name="f350" fmla="*/ f267 1 f162"/>
              <a:gd name="f351" fmla="*/ f268 1 f162"/>
              <a:gd name="f352" fmla="*/ f269 1 f162"/>
              <a:gd name="f353" fmla="*/ f270 1 f161"/>
              <a:gd name="f354" fmla="*/ f271 1 f161"/>
              <a:gd name="f355" fmla="*/ f272 1 f161"/>
              <a:gd name="f356" fmla="*/ f273 1 f162"/>
              <a:gd name="f357" fmla="*/ f274 1 f162"/>
              <a:gd name="f358" fmla="*/ f275 1 f161"/>
              <a:gd name="f359" fmla="*/ f276 1 f161"/>
              <a:gd name="f360" fmla="*/ f277 1 f162"/>
              <a:gd name="f361" fmla="*/ f278 1 f162"/>
              <a:gd name="f362" fmla="*/ f279 1 f161"/>
              <a:gd name="f363" fmla="*/ f280 1 f161"/>
              <a:gd name="f364" fmla="*/ f281 1 f162"/>
              <a:gd name="f365" fmla="*/ f282 1 f162"/>
              <a:gd name="f366" fmla="*/ f283 1 f162"/>
              <a:gd name="f367" fmla="*/ f284 1 f161"/>
              <a:gd name="f368" fmla="*/ f285 1 f161"/>
              <a:gd name="f369" fmla="*/ f286 1 f162"/>
              <a:gd name="f370" fmla="*/ f287 1 f162"/>
              <a:gd name="f371" fmla="*/ f288 1 f161"/>
              <a:gd name="f372" fmla="*/ f289 1 f161"/>
              <a:gd name="f373" fmla="*/ f290 1 f162"/>
              <a:gd name="f374" fmla="*/ f291 1 f162"/>
              <a:gd name="f375" fmla="*/ f292 1 f161"/>
              <a:gd name="f376" fmla="*/ f293 1 f161"/>
              <a:gd name="f377" fmla="*/ f294 1 f162"/>
              <a:gd name="f378" fmla="*/ f295 1 f162"/>
              <a:gd name="f379" fmla="*/ f296 1 f162"/>
              <a:gd name="f380" fmla="*/ f297 1 f161"/>
              <a:gd name="f381" fmla="*/ f298 1 f161"/>
              <a:gd name="f382" fmla="*/ f299 1 f162"/>
              <a:gd name="f383" fmla="*/ f300 1 f162"/>
              <a:gd name="f384" fmla="*/ f301 1 f161"/>
              <a:gd name="f385" fmla="*/ f302 1 f161"/>
              <a:gd name="f386" fmla="*/ f303 1 f162"/>
              <a:gd name="f387" fmla="*/ f304 1 f162"/>
              <a:gd name="f388" fmla="*/ f305 1 f161"/>
              <a:gd name="f389" fmla="*/ f306 1 f161"/>
              <a:gd name="f390" fmla="*/ f307 1 f162"/>
              <a:gd name="f391" fmla="*/ f308 1 f162"/>
              <a:gd name="f392" fmla="*/ f309 1 f162"/>
              <a:gd name="f393" fmla="*/ f310 1 f161"/>
              <a:gd name="f394" fmla="*/ f311 1 f161"/>
              <a:gd name="f395" fmla="*/ f312 1 f162"/>
              <a:gd name="f396" fmla="*/ f313 1 f162"/>
              <a:gd name="f397" fmla="*/ f314 1 f161"/>
              <a:gd name="f398" fmla="*/ f315 1 f161"/>
              <a:gd name="f399" fmla="*/ f316 1 f162"/>
              <a:gd name="f400" fmla="*/ f317 1 f162"/>
              <a:gd name="f401" fmla="*/ f318 1 f161"/>
              <a:gd name="f402" fmla="*/ f319 1 f161"/>
              <a:gd name="f403" fmla="*/ f320 1 f162"/>
              <a:gd name="f404" fmla="*/ f321 1 f162"/>
              <a:gd name="f405" fmla="*/ f322 f152 1"/>
              <a:gd name="f406" fmla="*/ f323 f152 1"/>
              <a:gd name="f407" fmla="*/ f325 f153 1"/>
              <a:gd name="f408" fmla="*/ f324 f153 1"/>
              <a:gd name="f409" fmla="*/ f326 f152 1"/>
              <a:gd name="f410" fmla="*/ f327 f153 1"/>
              <a:gd name="f411" fmla="*/ f328 f152 1"/>
              <a:gd name="f412" fmla="*/ f329 f152 1"/>
              <a:gd name="f413" fmla="*/ f330 f153 1"/>
              <a:gd name="f414" fmla="*/ f331 f153 1"/>
              <a:gd name="f415" fmla="*/ f332 f152 1"/>
              <a:gd name="f416" fmla="*/ f333 f153 1"/>
              <a:gd name="f417" fmla="*/ f334 f152 1"/>
              <a:gd name="f418" fmla="*/ f335 f152 1"/>
              <a:gd name="f419" fmla="*/ f336 f152 1"/>
              <a:gd name="f420" fmla="*/ f337 f153 1"/>
              <a:gd name="f421" fmla="*/ f338 f153 1"/>
              <a:gd name="f422" fmla="*/ f339 f152 1"/>
              <a:gd name="f423" fmla="*/ f340 f152 1"/>
              <a:gd name="f424" fmla="*/ f341 f152 1"/>
              <a:gd name="f425" fmla="*/ f342 f153 1"/>
              <a:gd name="f426" fmla="*/ f343 f153 1"/>
              <a:gd name="f427" fmla="*/ f344 f152 1"/>
              <a:gd name="f428" fmla="*/ f345 f152 1"/>
              <a:gd name="f429" fmla="*/ f346 f153 1"/>
              <a:gd name="f430" fmla="*/ f347 f153 1"/>
              <a:gd name="f431" fmla="*/ f348 f152 1"/>
              <a:gd name="f432" fmla="*/ f349 f152 1"/>
              <a:gd name="f433" fmla="*/ f350 f153 1"/>
              <a:gd name="f434" fmla="*/ f351 f153 1"/>
              <a:gd name="f435" fmla="*/ f352 f153 1"/>
              <a:gd name="f436" fmla="*/ f353 f152 1"/>
              <a:gd name="f437" fmla="*/ f354 f152 1"/>
              <a:gd name="f438" fmla="*/ f355 f152 1"/>
              <a:gd name="f439" fmla="*/ f356 f153 1"/>
              <a:gd name="f440" fmla="*/ f357 f153 1"/>
              <a:gd name="f441" fmla="*/ f358 f152 1"/>
              <a:gd name="f442" fmla="*/ f359 f152 1"/>
              <a:gd name="f443" fmla="*/ f360 f153 1"/>
              <a:gd name="f444" fmla="*/ f361 f153 1"/>
              <a:gd name="f445" fmla="*/ f362 f152 1"/>
              <a:gd name="f446" fmla="*/ f363 f152 1"/>
              <a:gd name="f447" fmla="*/ f364 f153 1"/>
              <a:gd name="f448" fmla="*/ f365 f153 1"/>
              <a:gd name="f449" fmla="*/ f366 f153 1"/>
              <a:gd name="f450" fmla="*/ f367 f152 1"/>
              <a:gd name="f451" fmla="*/ f368 f152 1"/>
              <a:gd name="f452" fmla="*/ f369 f153 1"/>
              <a:gd name="f453" fmla="*/ f370 f153 1"/>
              <a:gd name="f454" fmla="*/ f371 f152 1"/>
              <a:gd name="f455" fmla="*/ f372 f152 1"/>
              <a:gd name="f456" fmla="*/ f373 f153 1"/>
              <a:gd name="f457" fmla="*/ f374 f153 1"/>
              <a:gd name="f458" fmla="*/ f375 f152 1"/>
              <a:gd name="f459" fmla="*/ f376 f152 1"/>
              <a:gd name="f460" fmla="*/ f377 f153 1"/>
              <a:gd name="f461" fmla="*/ f378 f153 1"/>
              <a:gd name="f462" fmla="*/ f379 f153 1"/>
              <a:gd name="f463" fmla="*/ f380 f152 1"/>
              <a:gd name="f464" fmla="*/ f381 f152 1"/>
              <a:gd name="f465" fmla="*/ f382 f153 1"/>
              <a:gd name="f466" fmla="*/ f383 f153 1"/>
              <a:gd name="f467" fmla="*/ f384 f152 1"/>
              <a:gd name="f468" fmla="*/ f385 f152 1"/>
              <a:gd name="f469" fmla="*/ f386 f153 1"/>
              <a:gd name="f470" fmla="*/ f387 f153 1"/>
              <a:gd name="f471" fmla="*/ f388 f152 1"/>
              <a:gd name="f472" fmla="*/ f389 f152 1"/>
              <a:gd name="f473" fmla="*/ f390 f153 1"/>
              <a:gd name="f474" fmla="*/ f391 f153 1"/>
              <a:gd name="f475" fmla="*/ f392 f153 1"/>
              <a:gd name="f476" fmla="*/ f393 f152 1"/>
              <a:gd name="f477" fmla="*/ f394 f152 1"/>
              <a:gd name="f478" fmla="*/ f395 f153 1"/>
              <a:gd name="f479" fmla="*/ f396 f153 1"/>
              <a:gd name="f480" fmla="*/ f397 f152 1"/>
              <a:gd name="f481" fmla="*/ f398 f152 1"/>
              <a:gd name="f482" fmla="*/ f399 f153 1"/>
              <a:gd name="f483" fmla="*/ f400 f153 1"/>
              <a:gd name="f484" fmla="*/ f401 f152 1"/>
              <a:gd name="f485" fmla="*/ f402 f152 1"/>
              <a:gd name="f486" fmla="*/ f403 f153 1"/>
              <a:gd name="f487" fmla="*/ f404 f153 1"/>
            </a:gdLst>
            <a:ahLst/>
            <a:cxnLst>
              <a:cxn ang="3cd4">
                <a:pos x="hc" y="t"/>
              </a:cxn>
              <a:cxn ang="0">
                <a:pos x="r" y="vc"/>
              </a:cxn>
              <a:cxn ang="cd4">
                <a:pos x="hc" y="b"/>
              </a:cxn>
              <a:cxn ang="cd2">
                <a:pos x="l" y="vc"/>
              </a:cxn>
              <a:cxn ang="f242">
                <a:pos x="f409" y="f410"/>
              </a:cxn>
              <a:cxn ang="f242">
                <a:pos x="f411" y="f410"/>
              </a:cxn>
              <a:cxn ang="f242">
                <a:pos x="f412" y="f413"/>
              </a:cxn>
              <a:cxn ang="f242">
                <a:pos x="f412" y="f414"/>
              </a:cxn>
              <a:cxn ang="f242">
                <a:pos x="f415" y="f416"/>
              </a:cxn>
              <a:cxn ang="f242">
                <a:pos x="f409" y="f410"/>
              </a:cxn>
              <a:cxn ang="f242">
                <a:pos x="f417" y="f410"/>
              </a:cxn>
              <a:cxn ang="f242">
                <a:pos x="f418" y="f410"/>
              </a:cxn>
              <a:cxn ang="f242">
                <a:pos x="f419" y="f420"/>
              </a:cxn>
              <a:cxn ang="f242">
                <a:pos x="f419" y="f421"/>
              </a:cxn>
              <a:cxn ang="f242">
                <a:pos x="f417" y="f410"/>
              </a:cxn>
              <a:cxn ang="f242">
                <a:pos x="f422" y="f410"/>
              </a:cxn>
              <a:cxn ang="f242">
                <a:pos x="f423" y="f410"/>
              </a:cxn>
              <a:cxn ang="f242">
                <a:pos x="f424" y="f425"/>
              </a:cxn>
              <a:cxn ang="f242">
                <a:pos x="f424" y="f426"/>
              </a:cxn>
              <a:cxn ang="f242">
                <a:pos x="f422" y="f410"/>
              </a:cxn>
              <a:cxn ang="f242">
                <a:pos x="f427" y="f410"/>
              </a:cxn>
              <a:cxn ang="f242">
                <a:pos x="f428" y="f410"/>
              </a:cxn>
              <a:cxn ang="f242">
                <a:pos x="f419" y="f429"/>
              </a:cxn>
              <a:cxn ang="f242">
                <a:pos x="f419" y="f430"/>
              </a:cxn>
              <a:cxn ang="f242">
                <a:pos x="f427" y="f410"/>
              </a:cxn>
              <a:cxn ang="f242">
                <a:pos x="f431" y="f410"/>
              </a:cxn>
              <a:cxn ang="f242">
                <a:pos x="f432" y="f410"/>
              </a:cxn>
              <a:cxn ang="f242">
                <a:pos x="f412" y="f433"/>
              </a:cxn>
              <a:cxn ang="f242">
                <a:pos x="f412" y="f434"/>
              </a:cxn>
              <a:cxn ang="f242">
                <a:pos x="f419" y="f435"/>
              </a:cxn>
              <a:cxn ang="f242">
                <a:pos x="f431" y="f410"/>
              </a:cxn>
              <a:cxn ang="f242">
                <a:pos x="f436" y="f410"/>
              </a:cxn>
              <a:cxn ang="f242">
                <a:pos x="f437" y="f410"/>
              </a:cxn>
              <a:cxn ang="f242">
                <a:pos x="f438" y="f439"/>
              </a:cxn>
              <a:cxn ang="f242">
                <a:pos x="f438" y="f440"/>
              </a:cxn>
              <a:cxn ang="f242">
                <a:pos x="f436" y="f410"/>
              </a:cxn>
              <a:cxn ang="f242">
                <a:pos x="f441" y="f410"/>
              </a:cxn>
              <a:cxn ang="f242">
                <a:pos x="f442" y="f410"/>
              </a:cxn>
              <a:cxn ang="f242">
                <a:pos x="f424" y="f443"/>
              </a:cxn>
              <a:cxn ang="f242">
                <a:pos x="f424" y="f444"/>
              </a:cxn>
              <a:cxn ang="f242">
                <a:pos x="f441" y="f410"/>
              </a:cxn>
              <a:cxn ang="f242">
                <a:pos x="f445" y="f410"/>
              </a:cxn>
              <a:cxn ang="f242">
                <a:pos x="f446" y="f410"/>
              </a:cxn>
              <a:cxn ang="f242">
                <a:pos x="f412" y="f447"/>
              </a:cxn>
              <a:cxn ang="f242">
                <a:pos x="f412" y="f448"/>
              </a:cxn>
              <a:cxn ang="f242">
                <a:pos x="f419" y="f449"/>
              </a:cxn>
              <a:cxn ang="f242">
                <a:pos x="f445" y="f410"/>
              </a:cxn>
              <a:cxn ang="f242">
                <a:pos x="f450" y="f410"/>
              </a:cxn>
              <a:cxn ang="f242">
                <a:pos x="f451" y="f410"/>
              </a:cxn>
              <a:cxn ang="f242">
                <a:pos x="f415" y="f452"/>
              </a:cxn>
              <a:cxn ang="f242">
                <a:pos x="f415" y="f453"/>
              </a:cxn>
              <a:cxn ang="f242">
                <a:pos x="f450" y="f410"/>
              </a:cxn>
              <a:cxn ang="f242">
                <a:pos x="f454" y="f410"/>
              </a:cxn>
              <a:cxn ang="f242">
                <a:pos x="f455" y="f410"/>
              </a:cxn>
              <a:cxn ang="f242">
                <a:pos x="f424" y="f456"/>
              </a:cxn>
              <a:cxn ang="f242">
                <a:pos x="f424" y="f457"/>
              </a:cxn>
              <a:cxn ang="f242">
                <a:pos x="f454" y="f410"/>
              </a:cxn>
              <a:cxn ang="f242">
                <a:pos x="f458" y="f410"/>
              </a:cxn>
              <a:cxn ang="f242">
                <a:pos x="f459" y="f410"/>
              </a:cxn>
              <a:cxn ang="f242">
                <a:pos x="f419" y="f460"/>
              </a:cxn>
              <a:cxn ang="f242">
                <a:pos x="f419" y="f461"/>
              </a:cxn>
              <a:cxn ang="f242">
                <a:pos x="f419" y="f462"/>
              </a:cxn>
              <a:cxn ang="f242">
                <a:pos x="f458" y="f410"/>
              </a:cxn>
              <a:cxn ang="f242">
                <a:pos x="f463" y="f410"/>
              </a:cxn>
              <a:cxn ang="f242">
                <a:pos x="f464" y="f410"/>
              </a:cxn>
              <a:cxn ang="f242">
                <a:pos x="f438" y="f465"/>
              </a:cxn>
              <a:cxn ang="f242">
                <a:pos x="f438" y="f466"/>
              </a:cxn>
              <a:cxn ang="f242">
                <a:pos x="f463" y="f410"/>
              </a:cxn>
              <a:cxn ang="f242">
                <a:pos x="f467" y="f410"/>
              </a:cxn>
              <a:cxn ang="f242">
                <a:pos x="f468" y="f410"/>
              </a:cxn>
              <a:cxn ang="f242">
                <a:pos x="f415" y="f469"/>
              </a:cxn>
              <a:cxn ang="f242">
                <a:pos x="f415" y="f470"/>
              </a:cxn>
              <a:cxn ang="f242">
                <a:pos x="f467" y="f410"/>
              </a:cxn>
              <a:cxn ang="f242">
                <a:pos x="f471" y="f410"/>
              </a:cxn>
              <a:cxn ang="f242">
                <a:pos x="f472" y="f410"/>
              </a:cxn>
              <a:cxn ang="f242">
                <a:pos x="f424" y="f473"/>
              </a:cxn>
              <a:cxn ang="f242">
                <a:pos x="f424" y="f474"/>
              </a:cxn>
              <a:cxn ang="f242">
                <a:pos x="f424" y="f475"/>
              </a:cxn>
              <a:cxn ang="f242">
                <a:pos x="f471" y="f410"/>
              </a:cxn>
              <a:cxn ang="f242">
                <a:pos x="f476" y="f410"/>
              </a:cxn>
              <a:cxn ang="f242">
                <a:pos x="f477" y="f410"/>
              </a:cxn>
              <a:cxn ang="f242">
                <a:pos x="f415" y="f478"/>
              </a:cxn>
              <a:cxn ang="f242">
                <a:pos x="f415" y="f479"/>
              </a:cxn>
              <a:cxn ang="f242">
                <a:pos x="f476" y="f410"/>
              </a:cxn>
              <a:cxn ang="f242">
                <a:pos x="f480" y="f410"/>
              </a:cxn>
              <a:cxn ang="f242">
                <a:pos x="f481" y="f410"/>
              </a:cxn>
              <a:cxn ang="f242">
                <a:pos x="f424" y="f482"/>
              </a:cxn>
              <a:cxn ang="f242">
                <a:pos x="f424" y="f483"/>
              </a:cxn>
              <a:cxn ang="f242">
                <a:pos x="f480" y="f410"/>
              </a:cxn>
              <a:cxn ang="f242">
                <a:pos x="f484" y="f410"/>
              </a:cxn>
              <a:cxn ang="f242">
                <a:pos x="f485" y="f410"/>
              </a:cxn>
              <a:cxn ang="f242">
                <a:pos x="f424" y="f486"/>
              </a:cxn>
              <a:cxn ang="f242">
                <a:pos x="f424" y="f487"/>
              </a:cxn>
              <a:cxn ang="f242">
                <a:pos x="f484" y="f410"/>
              </a:cxn>
            </a:cxnLst>
            <a:rect l="f405" t="f408" r="f406" b="f407"/>
            <a:pathLst>
              <a:path w="1716115" h="1720853">
                <a:moveTo>
                  <a:pt x="f8" y="f5"/>
                </a:moveTo>
                <a:lnTo>
                  <a:pt x="f9" y="f5"/>
                </a:lnTo>
                <a:cubicBezTo>
                  <a:pt x="f9" y="f10"/>
                  <a:pt x="f11" y="f12"/>
                  <a:pt x="f13" y="f12"/>
                </a:cubicBezTo>
                <a:lnTo>
                  <a:pt x="f13" y="f14"/>
                </a:lnTo>
                <a:lnTo>
                  <a:pt x="f6" y="f15"/>
                </a:lnTo>
                <a:cubicBezTo>
                  <a:pt x="f16" y="f15"/>
                  <a:pt x="f8" y="f17"/>
                  <a:pt x="f8" y="f5"/>
                </a:cubicBezTo>
                <a:close/>
                <a:moveTo>
                  <a:pt x="f5" y="f5"/>
                </a:moveTo>
                <a:lnTo>
                  <a:pt x="f18" y="f5"/>
                </a:lnTo>
                <a:cubicBezTo>
                  <a:pt x="f18" y="f19"/>
                  <a:pt x="f20" y="f21"/>
                  <a:pt x="f22" y="f21"/>
                </a:cubicBezTo>
                <a:lnTo>
                  <a:pt x="f22" y="f7"/>
                </a:lnTo>
                <a:cubicBezTo>
                  <a:pt x="f23" y="f7"/>
                  <a:pt x="f5" y="f24"/>
                  <a:pt x="f5" y="f5"/>
                </a:cubicBezTo>
                <a:close/>
                <a:moveTo>
                  <a:pt x="f25" y="f5"/>
                </a:moveTo>
                <a:lnTo>
                  <a:pt x="f26" y="f5"/>
                </a:lnTo>
                <a:cubicBezTo>
                  <a:pt x="f26" y="f27"/>
                  <a:pt x="f28" y="f29"/>
                  <a:pt x="f30" y="f29"/>
                </a:cubicBezTo>
                <a:lnTo>
                  <a:pt x="f30" y="f31"/>
                </a:lnTo>
                <a:cubicBezTo>
                  <a:pt x="f32" y="f31"/>
                  <a:pt x="f25" y="f33"/>
                  <a:pt x="f25" y="f5"/>
                </a:cubicBezTo>
                <a:close/>
                <a:moveTo>
                  <a:pt x="f34" y="f5"/>
                </a:moveTo>
                <a:lnTo>
                  <a:pt x="f35" y="f5"/>
                </a:lnTo>
                <a:cubicBezTo>
                  <a:pt x="f35" y="f36"/>
                  <a:pt x="f37" y="f38"/>
                  <a:pt x="f22" y="f38"/>
                </a:cubicBezTo>
                <a:lnTo>
                  <a:pt x="f22" y="f39"/>
                </a:lnTo>
                <a:cubicBezTo>
                  <a:pt x="f40" y="f39"/>
                  <a:pt x="f34" y="f41"/>
                  <a:pt x="f34" y="f5"/>
                </a:cubicBezTo>
                <a:close/>
                <a:moveTo>
                  <a:pt x="f42" y="f5"/>
                </a:moveTo>
                <a:lnTo>
                  <a:pt x="f43" y="f5"/>
                </a:lnTo>
                <a:cubicBezTo>
                  <a:pt x="f43" y="f44"/>
                  <a:pt x="f45" y="f46"/>
                  <a:pt x="f13" y="f46"/>
                </a:cubicBezTo>
                <a:lnTo>
                  <a:pt x="f13" y="f47"/>
                </a:lnTo>
                <a:lnTo>
                  <a:pt x="f22" y="f48"/>
                </a:lnTo>
                <a:cubicBezTo>
                  <a:pt x="f49" y="f48"/>
                  <a:pt x="f42" y="f50"/>
                  <a:pt x="f42" y="f5"/>
                </a:cubicBezTo>
                <a:close/>
                <a:moveTo>
                  <a:pt x="f51" y="f5"/>
                </a:moveTo>
                <a:lnTo>
                  <a:pt x="f52" y="f5"/>
                </a:lnTo>
                <a:cubicBezTo>
                  <a:pt x="f52" y="f53"/>
                  <a:pt x="f54" y="f55"/>
                  <a:pt x="f56" y="f55"/>
                </a:cubicBezTo>
                <a:lnTo>
                  <a:pt x="f56" y="f57"/>
                </a:lnTo>
                <a:cubicBezTo>
                  <a:pt x="f58" y="f57"/>
                  <a:pt x="f51" y="f59"/>
                  <a:pt x="f51" y="f5"/>
                </a:cubicBezTo>
                <a:close/>
                <a:moveTo>
                  <a:pt x="f60" y="f5"/>
                </a:moveTo>
                <a:lnTo>
                  <a:pt x="f61" y="f5"/>
                </a:lnTo>
                <a:cubicBezTo>
                  <a:pt x="f61" y="f62"/>
                  <a:pt x="f63" y="f64"/>
                  <a:pt x="f30" y="f64"/>
                </a:cubicBezTo>
                <a:lnTo>
                  <a:pt x="f30" y="f65"/>
                </a:lnTo>
                <a:cubicBezTo>
                  <a:pt x="f66" y="f65"/>
                  <a:pt x="f60" y="f67"/>
                  <a:pt x="f60" y="f5"/>
                </a:cubicBezTo>
                <a:close/>
                <a:moveTo>
                  <a:pt x="f68" y="f5"/>
                </a:moveTo>
                <a:lnTo>
                  <a:pt x="f69" y="f5"/>
                </a:lnTo>
                <a:cubicBezTo>
                  <a:pt x="f69" y="f70"/>
                  <a:pt x="f71" y="f72"/>
                  <a:pt x="f13" y="f72"/>
                </a:cubicBezTo>
                <a:lnTo>
                  <a:pt x="f13" y="f73"/>
                </a:lnTo>
                <a:lnTo>
                  <a:pt x="f22" y="f74"/>
                </a:lnTo>
                <a:cubicBezTo>
                  <a:pt x="f75" y="f74"/>
                  <a:pt x="f68" y="f76"/>
                  <a:pt x="f68" y="f5"/>
                </a:cubicBezTo>
                <a:close/>
                <a:moveTo>
                  <a:pt x="f77" y="f5"/>
                </a:moveTo>
                <a:lnTo>
                  <a:pt x="f78" y="f5"/>
                </a:lnTo>
                <a:cubicBezTo>
                  <a:pt x="f78" y="f79"/>
                  <a:pt x="f80" y="f81"/>
                  <a:pt x="f6" y="f81"/>
                </a:cubicBezTo>
                <a:lnTo>
                  <a:pt x="f6" y="f82"/>
                </a:lnTo>
                <a:cubicBezTo>
                  <a:pt x="f83" y="f82"/>
                  <a:pt x="f77" y="f84"/>
                  <a:pt x="f77" y="f5"/>
                </a:cubicBezTo>
                <a:close/>
                <a:moveTo>
                  <a:pt x="f85" y="f5"/>
                </a:moveTo>
                <a:lnTo>
                  <a:pt x="f86" y="f5"/>
                </a:lnTo>
                <a:cubicBezTo>
                  <a:pt x="f86" y="f87"/>
                  <a:pt x="f88" y="f89"/>
                  <a:pt x="f30" y="f89"/>
                </a:cubicBezTo>
                <a:lnTo>
                  <a:pt x="f30" y="f90"/>
                </a:lnTo>
                <a:cubicBezTo>
                  <a:pt x="f91" y="f90"/>
                  <a:pt x="f85" y="f92"/>
                  <a:pt x="f85" y="f5"/>
                </a:cubicBezTo>
                <a:close/>
                <a:moveTo>
                  <a:pt x="f93" y="f5"/>
                </a:moveTo>
                <a:lnTo>
                  <a:pt x="f94" y="f5"/>
                </a:lnTo>
                <a:cubicBezTo>
                  <a:pt x="f94" y="f95"/>
                  <a:pt x="f96" y="f97"/>
                  <a:pt x="f22" y="f97"/>
                </a:cubicBezTo>
                <a:lnTo>
                  <a:pt x="f22" y="f98"/>
                </a:lnTo>
                <a:lnTo>
                  <a:pt x="f22" y="f99"/>
                </a:lnTo>
                <a:cubicBezTo>
                  <a:pt x="f100" y="f99"/>
                  <a:pt x="f93" y="f101"/>
                  <a:pt x="f93" y="f5"/>
                </a:cubicBezTo>
                <a:close/>
                <a:moveTo>
                  <a:pt x="f102" y="f5"/>
                </a:moveTo>
                <a:lnTo>
                  <a:pt x="f103" y="f5"/>
                </a:lnTo>
                <a:cubicBezTo>
                  <a:pt x="f103" y="f104"/>
                  <a:pt x="f105" y="f106"/>
                  <a:pt x="f56" y="f106"/>
                </a:cubicBezTo>
                <a:lnTo>
                  <a:pt x="f56" y="f107"/>
                </a:lnTo>
                <a:cubicBezTo>
                  <a:pt x="f108" y="f107"/>
                  <a:pt x="f102" y="f109"/>
                  <a:pt x="f102" y="f5"/>
                </a:cubicBezTo>
                <a:close/>
                <a:moveTo>
                  <a:pt x="f110" y="f5"/>
                </a:moveTo>
                <a:lnTo>
                  <a:pt x="f111" y="f5"/>
                </a:lnTo>
                <a:cubicBezTo>
                  <a:pt x="f111" y="f112"/>
                  <a:pt x="f113" y="f114"/>
                  <a:pt x="f6" y="f114"/>
                </a:cubicBezTo>
                <a:lnTo>
                  <a:pt x="f6" y="f115"/>
                </a:lnTo>
                <a:cubicBezTo>
                  <a:pt x="f116" y="f115"/>
                  <a:pt x="f110" y="f117"/>
                  <a:pt x="f110" y="f5"/>
                </a:cubicBezTo>
                <a:close/>
                <a:moveTo>
                  <a:pt x="f118" y="f5"/>
                </a:moveTo>
                <a:lnTo>
                  <a:pt x="f119" y="f5"/>
                </a:lnTo>
                <a:cubicBezTo>
                  <a:pt x="f119" y="f120"/>
                  <a:pt x="f121" y="f122"/>
                  <a:pt x="f30" y="f122"/>
                </a:cubicBezTo>
                <a:lnTo>
                  <a:pt x="f30" y="f123"/>
                </a:lnTo>
                <a:lnTo>
                  <a:pt x="f30" y="f124"/>
                </a:lnTo>
                <a:cubicBezTo>
                  <a:pt x="f125" y="f124"/>
                  <a:pt x="f118" y="f126"/>
                  <a:pt x="f118" y="f5"/>
                </a:cubicBezTo>
                <a:close/>
                <a:moveTo>
                  <a:pt x="f127" y="f5"/>
                </a:moveTo>
                <a:lnTo>
                  <a:pt x="f128" y="f5"/>
                </a:lnTo>
                <a:cubicBezTo>
                  <a:pt x="f128" y="f129"/>
                  <a:pt x="f130" y="f131"/>
                  <a:pt x="f6" y="f131"/>
                </a:cubicBezTo>
                <a:lnTo>
                  <a:pt x="f6" y="f132"/>
                </a:lnTo>
                <a:cubicBezTo>
                  <a:pt x="f133" y="f132"/>
                  <a:pt x="f127" y="f134"/>
                  <a:pt x="f127" y="f5"/>
                </a:cubicBezTo>
                <a:close/>
                <a:moveTo>
                  <a:pt x="f135" y="f5"/>
                </a:moveTo>
                <a:lnTo>
                  <a:pt x="f136" y="f5"/>
                </a:lnTo>
                <a:cubicBezTo>
                  <a:pt x="f136" y="f137"/>
                  <a:pt x="f138" y="f139"/>
                  <a:pt x="f30" y="f139"/>
                </a:cubicBezTo>
                <a:lnTo>
                  <a:pt x="f30" y="f140"/>
                </a:lnTo>
                <a:cubicBezTo>
                  <a:pt x="f141" y="f140"/>
                  <a:pt x="f135" y="f142"/>
                  <a:pt x="f135" y="f5"/>
                </a:cubicBezTo>
                <a:close/>
                <a:moveTo>
                  <a:pt x="f143" y="f5"/>
                </a:moveTo>
                <a:lnTo>
                  <a:pt x="f144" y="f5"/>
                </a:lnTo>
                <a:cubicBezTo>
                  <a:pt x="f144" y="f145"/>
                  <a:pt x="f146" y="f147"/>
                  <a:pt x="f30" y="f147"/>
                </a:cubicBezTo>
                <a:lnTo>
                  <a:pt x="f30" y="f148"/>
                </a:lnTo>
                <a:cubicBezTo>
                  <a:pt x="f149" y="f148"/>
                  <a:pt x="f143" y="f150"/>
                  <a:pt x="f143" y="f5"/>
                </a:cubicBezTo>
                <a:close/>
              </a:path>
            </a:pathLst>
          </a:custGeom>
          <a:solidFill>
            <a:srgbClr val="FDFAF6">
              <a:alpha val="99000"/>
            </a:srgbClr>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7" name="Image 5">
            <a:extLst>
              <a:ext uri="{FF2B5EF4-FFF2-40B4-BE49-F238E27FC236}">
                <a16:creationId xmlns:a16="http://schemas.microsoft.com/office/drawing/2014/main" id="{218936DF-BF16-1D77-D98A-7927F9AA9CA5}"/>
              </a:ext>
            </a:extLst>
          </p:cNvPr>
          <p:cNvSpPr/>
          <p:nvPr/>
        </p:nvSpPr>
        <p:spPr>
          <a:xfrm>
            <a:off x="-5568" y="3440503"/>
            <a:ext cx="3443292" cy="3448046"/>
          </a:xfrm>
          <a:custGeom>
            <a:avLst/>
            <a:gdLst>
              <a:gd name="f0" fmla="val 10800000"/>
              <a:gd name="f1" fmla="val 5400000"/>
              <a:gd name="f2" fmla="val 180"/>
              <a:gd name="f3" fmla="val w"/>
              <a:gd name="f4" fmla="val h"/>
              <a:gd name="f5" fmla="val 0"/>
              <a:gd name="f6" fmla="val 3443288"/>
              <a:gd name="f7" fmla="val 3448050"/>
              <a:gd name="f8" fmla="val 1721644"/>
              <a:gd name="f9" fmla="val 3448051"/>
              <a:gd name="f10" fmla="val 2672482"/>
              <a:gd name="f11" fmla="val 2676178"/>
              <a:gd name="f12" fmla="val 1724025"/>
              <a:gd name="f13" fmla="val 771873"/>
              <a:gd name="f14" fmla="val 770806"/>
              <a:gd name="f15" fmla="+- 0 0 -90"/>
              <a:gd name="f16" fmla="*/ f3 1 3443288"/>
              <a:gd name="f17" fmla="*/ f4 1 3448050"/>
              <a:gd name="f18" fmla="val f5"/>
              <a:gd name="f19" fmla="val f6"/>
              <a:gd name="f20" fmla="val f7"/>
              <a:gd name="f21" fmla="*/ f15 f0 1"/>
              <a:gd name="f22" fmla="+- f20 0 f18"/>
              <a:gd name="f23" fmla="+- f19 0 f18"/>
              <a:gd name="f24" fmla="*/ f21 1 f2"/>
              <a:gd name="f25" fmla="*/ f23 1 3443288"/>
              <a:gd name="f26" fmla="*/ f22 1 3448050"/>
              <a:gd name="f27" fmla="*/ 1721644 f23 1"/>
              <a:gd name="f28" fmla="*/ 3448051 f22 1"/>
              <a:gd name="f29" fmla="*/ 3443288 f23 1"/>
              <a:gd name="f30" fmla="*/ 1724025 f22 1"/>
              <a:gd name="f31" fmla="*/ 0 f22 1"/>
              <a:gd name="f32" fmla="*/ 0 f23 1"/>
              <a:gd name="f33" fmla="+- f24 0 f1"/>
              <a:gd name="f34" fmla="*/ f27 1 3443288"/>
              <a:gd name="f35" fmla="*/ f28 1 3448050"/>
              <a:gd name="f36" fmla="*/ f29 1 3443288"/>
              <a:gd name="f37" fmla="*/ f30 1 3448050"/>
              <a:gd name="f38" fmla="*/ f31 1 3448050"/>
              <a:gd name="f39" fmla="*/ f32 1 3443288"/>
              <a:gd name="f40" fmla="*/ f18 1 f25"/>
              <a:gd name="f41" fmla="*/ f19 1 f25"/>
              <a:gd name="f42" fmla="*/ f18 1 f26"/>
              <a:gd name="f43" fmla="*/ f20 1 f26"/>
              <a:gd name="f44" fmla="*/ f34 1 f25"/>
              <a:gd name="f45" fmla="*/ f35 1 f26"/>
              <a:gd name="f46" fmla="*/ f36 1 f25"/>
              <a:gd name="f47" fmla="*/ f37 1 f26"/>
              <a:gd name="f48" fmla="*/ f38 1 f26"/>
              <a:gd name="f49" fmla="*/ f39 1 f25"/>
              <a:gd name="f50" fmla="*/ f40 f16 1"/>
              <a:gd name="f51" fmla="*/ f41 f16 1"/>
              <a:gd name="f52" fmla="*/ f43 f17 1"/>
              <a:gd name="f53" fmla="*/ f42 f17 1"/>
              <a:gd name="f54" fmla="*/ f44 f16 1"/>
              <a:gd name="f55" fmla="*/ f45 f17 1"/>
              <a:gd name="f56" fmla="*/ f46 f16 1"/>
              <a:gd name="f57" fmla="*/ f47 f17 1"/>
              <a:gd name="f58" fmla="*/ f48 f17 1"/>
              <a:gd name="f59" fmla="*/ f49 f16 1"/>
            </a:gdLst>
            <a:ahLst/>
            <a:cxnLst>
              <a:cxn ang="3cd4">
                <a:pos x="hc" y="t"/>
              </a:cxn>
              <a:cxn ang="0">
                <a:pos x="r" y="vc"/>
              </a:cxn>
              <a:cxn ang="cd4">
                <a:pos x="hc" y="b"/>
              </a:cxn>
              <a:cxn ang="cd2">
                <a:pos x="l" y="vc"/>
              </a:cxn>
              <a:cxn ang="f33">
                <a:pos x="f54" y="f55"/>
              </a:cxn>
              <a:cxn ang="f33">
                <a:pos x="f56" y="f57"/>
              </a:cxn>
              <a:cxn ang="f33">
                <a:pos x="f54" y="f58"/>
              </a:cxn>
              <a:cxn ang="f33">
                <a:pos x="f59" y="f57"/>
              </a:cxn>
              <a:cxn ang="f33">
                <a:pos x="f54" y="f55"/>
              </a:cxn>
            </a:cxnLst>
            <a:rect l="f50" t="f53" r="f51" b="f52"/>
            <a:pathLst>
              <a:path w="3443288" h="3448050">
                <a:moveTo>
                  <a:pt x="f8" y="f9"/>
                </a:moveTo>
                <a:cubicBezTo>
                  <a:pt x="f10" y="f9"/>
                  <a:pt x="f6" y="f11"/>
                  <a:pt x="f6" y="f12"/>
                </a:cubicBezTo>
                <a:cubicBezTo>
                  <a:pt x="f6" y="f13"/>
                  <a:pt x="f10" y="f5"/>
                  <a:pt x="f8" y="f5"/>
                </a:cubicBezTo>
                <a:cubicBezTo>
                  <a:pt x="f14" y="f5"/>
                  <a:pt x="f5" y="f13"/>
                  <a:pt x="f5" y="f12"/>
                </a:cubicBezTo>
                <a:cubicBezTo>
                  <a:pt x="f5" y="f11"/>
                  <a:pt x="f14" y="f9"/>
                  <a:pt x="f8" y="f9"/>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8" name="Image 6">
            <a:extLst>
              <a:ext uri="{FF2B5EF4-FFF2-40B4-BE49-F238E27FC236}">
                <a16:creationId xmlns:a16="http://schemas.microsoft.com/office/drawing/2014/main" id="{C1844FB8-7675-D4CF-6113-03856D09456D}"/>
              </a:ext>
            </a:extLst>
          </p:cNvPr>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1718459" y="3440503"/>
            <a:ext cx="1719264" cy="1724028"/>
          </a:xfrm>
          <a:prstGeom prst="rect">
            <a:avLst/>
          </a:prstGeom>
          <a:noFill/>
          <a:ln cap="flat">
            <a:noFill/>
          </a:ln>
        </p:spPr>
      </p:pic>
      <p:sp>
        <p:nvSpPr>
          <p:cNvPr id="9" name="Text Placeholder 2">
            <a:extLst>
              <a:ext uri="{FF2B5EF4-FFF2-40B4-BE49-F238E27FC236}">
                <a16:creationId xmlns:a16="http://schemas.microsoft.com/office/drawing/2014/main" id="{DA885B57-0946-4EA6-2E35-BBEB3B91B1DF}"/>
              </a:ext>
            </a:extLst>
          </p:cNvPr>
          <p:cNvSpPr txBox="1">
            <a:spLocks noGrp="1"/>
          </p:cNvSpPr>
          <p:nvPr>
            <p:ph type="body" idx="4294967295"/>
          </p:nvPr>
        </p:nvSpPr>
        <p:spPr>
          <a:xfrm>
            <a:off x="3986783" y="2071317"/>
            <a:ext cx="3813048" cy="730505"/>
          </a:xfrm>
        </p:spPr>
        <p:txBody>
          <a:bodyPr anchor="ctr">
            <a:noAutofit/>
          </a:bodyPr>
          <a:lstStyle>
            <a:lvl1pPr marL="0" indent="0">
              <a:spcBef>
                <a:spcPts val="0"/>
              </a:spcBef>
              <a:buNone/>
              <a:defRPr sz="1800" cap="all">
                <a:latin typeface="Arial Black"/>
                <a:cs typeface="Arial" pitchFamily="34"/>
              </a:defRPr>
            </a:lvl1pPr>
          </a:lstStyle>
          <a:p>
            <a:pPr lvl="0"/>
            <a:r>
              <a:rPr lang="en-US"/>
              <a:t>Click to add text</a:t>
            </a:r>
          </a:p>
        </p:txBody>
      </p:sp>
      <p:sp>
        <p:nvSpPr>
          <p:cNvPr id="10" name="Content Placeholder 3">
            <a:extLst>
              <a:ext uri="{FF2B5EF4-FFF2-40B4-BE49-F238E27FC236}">
                <a16:creationId xmlns:a16="http://schemas.microsoft.com/office/drawing/2014/main" id="{48C381C6-86F7-0062-18E2-8BB7AAF134FB}"/>
              </a:ext>
            </a:extLst>
          </p:cNvPr>
          <p:cNvSpPr txBox="1">
            <a:spLocks noGrp="1"/>
          </p:cNvSpPr>
          <p:nvPr>
            <p:ph idx="4294967295"/>
          </p:nvPr>
        </p:nvSpPr>
        <p:spPr>
          <a:xfrm>
            <a:off x="3986783" y="2877315"/>
            <a:ext cx="3803995" cy="3684583"/>
          </a:xfrm>
        </p:spPr>
        <p:txBody>
          <a:bodyPr lIns="45720" rIns="45720"/>
          <a:lstStyle>
            <a:lvl1pPr>
              <a:defRPr sz="1500"/>
            </a:lvl1pPr>
            <a:lvl2pPr>
              <a:defRPr sz="1300"/>
            </a:lvl2pPr>
            <a:lvl3pPr>
              <a:defRPr sz="12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16417E1-3533-E07D-65B0-92433AAA279B}"/>
              </a:ext>
            </a:extLst>
          </p:cNvPr>
          <p:cNvSpPr txBox="1">
            <a:spLocks noGrp="1"/>
          </p:cNvSpPr>
          <p:nvPr>
            <p:ph type="body" idx="4294967295"/>
          </p:nvPr>
        </p:nvSpPr>
        <p:spPr>
          <a:xfrm>
            <a:off x="7857878" y="2071317"/>
            <a:ext cx="3568153" cy="730505"/>
          </a:xfrm>
        </p:spPr>
        <p:txBody>
          <a:bodyPr anchor="ctr">
            <a:noAutofit/>
          </a:bodyPr>
          <a:lstStyle>
            <a:lvl1pPr marL="0" indent="0">
              <a:spcBef>
                <a:spcPts val="0"/>
              </a:spcBef>
              <a:buNone/>
              <a:defRPr sz="1800" cap="all">
                <a:latin typeface="Arial Black"/>
                <a:cs typeface="Arial" pitchFamily="34"/>
              </a:defRPr>
            </a:lvl1pPr>
          </a:lstStyle>
          <a:p>
            <a:pPr lvl="0"/>
            <a:r>
              <a:rPr lang="en-US"/>
              <a:t>Click to add text</a:t>
            </a:r>
          </a:p>
        </p:txBody>
      </p:sp>
      <p:sp>
        <p:nvSpPr>
          <p:cNvPr id="12" name="Content Placeholder 5">
            <a:extLst>
              <a:ext uri="{FF2B5EF4-FFF2-40B4-BE49-F238E27FC236}">
                <a16:creationId xmlns:a16="http://schemas.microsoft.com/office/drawing/2014/main" id="{2FF26F81-109C-D4F3-9615-BF7E2AB94B0F}"/>
              </a:ext>
            </a:extLst>
          </p:cNvPr>
          <p:cNvSpPr txBox="1">
            <a:spLocks noGrp="1"/>
          </p:cNvSpPr>
          <p:nvPr>
            <p:ph idx="4294967295"/>
          </p:nvPr>
        </p:nvSpPr>
        <p:spPr>
          <a:xfrm>
            <a:off x="7857878" y="2877315"/>
            <a:ext cx="3568153" cy="3684583"/>
          </a:xfrm>
        </p:spPr>
        <p:txBody>
          <a:bodyPr lIns="45720" rIns="45720"/>
          <a:lstStyle>
            <a:lvl1pPr>
              <a:defRPr sz="1500"/>
            </a:lvl1pPr>
            <a:lvl2pPr>
              <a:defRPr sz="1300"/>
            </a:lvl2pPr>
            <a:lvl3pPr>
              <a:defRPr sz="12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189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6E3F-1925-4EC8-E825-AFF1E1A2E9EE}"/>
              </a:ext>
            </a:extLst>
          </p:cNvPr>
          <p:cNvSpPr txBox="1">
            <a:spLocks noGrp="1"/>
          </p:cNvSpPr>
          <p:nvPr>
            <p:ph type="title"/>
          </p:nvPr>
        </p:nvSpPr>
        <p:spPr>
          <a:xfrm>
            <a:off x="758952" y="741459"/>
            <a:ext cx="10671048" cy="1459857"/>
          </a:xfrm>
        </p:spPr>
        <p:txBody>
          <a:bodyPr/>
          <a:lstStyle>
            <a:lvl1pPr>
              <a:lnSpc>
                <a:spcPct val="100000"/>
              </a:lnSpc>
              <a:defRPr/>
            </a:lvl1pPr>
          </a:lstStyle>
          <a:p>
            <a:pPr lvl="0"/>
            <a:r>
              <a:rPr lang="en-US"/>
              <a:t>Click to add title</a:t>
            </a:r>
          </a:p>
        </p:txBody>
      </p:sp>
      <p:sp>
        <p:nvSpPr>
          <p:cNvPr id="3" name="Footer Placeholder 3">
            <a:extLst>
              <a:ext uri="{FF2B5EF4-FFF2-40B4-BE49-F238E27FC236}">
                <a16:creationId xmlns:a16="http://schemas.microsoft.com/office/drawing/2014/main" id="{18C90D4F-CCF7-CF2A-C95E-EA0839A5F2EE}"/>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4" name="Slide Number Placeholder 4">
            <a:extLst>
              <a:ext uri="{FF2B5EF4-FFF2-40B4-BE49-F238E27FC236}">
                <a16:creationId xmlns:a16="http://schemas.microsoft.com/office/drawing/2014/main" id="{6876BEAA-6BAB-3BA7-4B74-46458542E35F}"/>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317BF739-343C-47AF-B2D8-AB874C1A865F}" type="slidenum">
              <a:t>‹#›</a:t>
            </a:fld>
            <a:endParaRPr lang="en-US"/>
          </a:p>
        </p:txBody>
      </p:sp>
      <p:sp>
        <p:nvSpPr>
          <p:cNvPr id="5" name="Picture Placeholder 62">
            <a:extLst>
              <a:ext uri="{FF2B5EF4-FFF2-40B4-BE49-F238E27FC236}">
                <a16:creationId xmlns:a16="http://schemas.microsoft.com/office/drawing/2014/main" id="{FA12BAE4-71BE-BAD4-0BE5-6CEB7DEB3355}"/>
              </a:ext>
            </a:extLst>
          </p:cNvPr>
          <p:cNvSpPr txBox="1">
            <a:spLocks noGrp="1"/>
          </p:cNvSpPr>
          <p:nvPr>
            <p:ph type="pic" idx="4294967295"/>
          </p:nvPr>
        </p:nvSpPr>
        <p:spPr>
          <a:xfrm>
            <a:off x="1911095" y="2407651"/>
            <a:ext cx="932688" cy="932688"/>
          </a:xfrm>
          <a:solidFill>
            <a:srgbClr val="AAC3E8"/>
          </a:solidFill>
        </p:spPr>
        <p:txBody>
          <a:bodyPr tIns="0" bIns="0" anchorCtr="1">
            <a:noAutofit/>
          </a:bodyPr>
          <a:lstStyle>
            <a:lvl1pPr marL="0" indent="0" algn="ctr">
              <a:lnSpc>
                <a:spcPct val="80000"/>
              </a:lnSpc>
              <a:spcBef>
                <a:spcPts val="0"/>
              </a:spcBef>
              <a:buNone/>
              <a:defRPr sz="900"/>
            </a:lvl1pPr>
          </a:lstStyle>
          <a:p>
            <a:pPr lvl="0"/>
            <a:r>
              <a:rPr lang="en-US"/>
              <a:t>Picture</a:t>
            </a:r>
          </a:p>
        </p:txBody>
      </p:sp>
      <p:sp>
        <p:nvSpPr>
          <p:cNvPr id="6" name="Text Placeholder 2">
            <a:extLst>
              <a:ext uri="{FF2B5EF4-FFF2-40B4-BE49-F238E27FC236}">
                <a16:creationId xmlns:a16="http://schemas.microsoft.com/office/drawing/2014/main" id="{5D4D0303-4E91-27D7-E510-E3877C4B1F53}"/>
              </a:ext>
            </a:extLst>
          </p:cNvPr>
          <p:cNvSpPr txBox="1">
            <a:spLocks noGrp="1"/>
          </p:cNvSpPr>
          <p:nvPr>
            <p:ph type="body" idx="4294967295"/>
          </p:nvPr>
        </p:nvSpPr>
        <p:spPr>
          <a:xfrm>
            <a:off x="713232" y="2885434"/>
            <a:ext cx="3328416" cy="3563864"/>
          </a:xfrm>
          <a:ln w="12701">
            <a:solidFill>
              <a:srgbClr val="AAC3E8"/>
            </a:solidFill>
            <a:prstDash val="solid"/>
          </a:ln>
        </p:spPr>
        <p:txBody>
          <a:bodyPr tIns="685800" anchorCtr="1">
            <a:noAutofit/>
          </a:bodyPr>
          <a:lstStyle>
            <a:lvl1pPr marL="0" indent="0" algn="ctr">
              <a:spcBef>
                <a:spcPts val="0"/>
              </a:spcBef>
              <a:buNone/>
              <a:defRPr sz="1800" b="1" cap="all">
                <a:latin typeface="Arial Black"/>
                <a:cs typeface="Arial" pitchFamily="34"/>
              </a:defRPr>
            </a:lvl1pPr>
          </a:lstStyle>
          <a:p>
            <a:pPr lvl="0"/>
            <a:r>
              <a:rPr lang="en-US"/>
              <a:t>Click to add text</a:t>
            </a:r>
          </a:p>
        </p:txBody>
      </p:sp>
      <p:sp>
        <p:nvSpPr>
          <p:cNvPr id="7" name="Text Placeholder 51">
            <a:extLst>
              <a:ext uri="{FF2B5EF4-FFF2-40B4-BE49-F238E27FC236}">
                <a16:creationId xmlns:a16="http://schemas.microsoft.com/office/drawing/2014/main" id="{D29F2117-9676-7347-B5ED-7A9BD17D7F4C}"/>
              </a:ext>
            </a:extLst>
          </p:cNvPr>
          <p:cNvSpPr txBox="1">
            <a:spLocks noGrp="1"/>
          </p:cNvSpPr>
          <p:nvPr>
            <p:ph type="body" idx="4294967295"/>
          </p:nvPr>
        </p:nvSpPr>
        <p:spPr>
          <a:xfrm>
            <a:off x="992124" y="4099291"/>
            <a:ext cx="2770632" cy="2206748"/>
          </a:xfrm>
        </p:spPr>
        <p:txBody>
          <a:bodyPr/>
          <a:lstStyle>
            <a:lvl1pPr>
              <a:defRPr sz="1500"/>
            </a:lvl1pPr>
          </a:lstStyle>
          <a:p>
            <a:pPr lvl="0"/>
            <a:r>
              <a:rPr lang="en-US"/>
              <a:t>Click to add text</a:t>
            </a:r>
          </a:p>
        </p:txBody>
      </p:sp>
      <p:sp>
        <p:nvSpPr>
          <p:cNvPr id="8" name="Picture Placeholder 62">
            <a:extLst>
              <a:ext uri="{FF2B5EF4-FFF2-40B4-BE49-F238E27FC236}">
                <a16:creationId xmlns:a16="http://schemas.microsoft.com/office/drawing/2014/main" id="{022400EE-C60B-9EA3-C8ED-32725E007470}"/>
              </a:ext>
            </a:extLst>
          </p:cNvPr>
          <p:cNvSpPr txBox="1">
            <a:spLocks noGrp="1"/>
          </p:cNvSpPr>
          <p:nvPr>
            <p:ph type="pic" idx="4294967295"/>
          </p:nvPr>
        </p:nvSpPr>
        <p:spPr>
          <a:xfrm>
            <a:off x="5641848" y="2407651"/>
            <a:ext cx="932688" cy="932688"/>
          </a:xfrm>
          <a:solidFill>
            <a:srgbClr val="F5CDCE"/>
          </a:solidFill>
        </p:spPr>
        <p:txBody>
          <a:bodyPr tIns="0" bIns="0" anchorCtr="1">
            <a:noAutofit/>
          </a:bodyPr>
          <a:lstStyle>
            <a:lvl1pPr marL="0" indent="0" algn="ctr">
              <a:lnSpc>
                <a:spcPct val="80000"/>
              </a:lnSpc>
              <a:spcBef>
                <a:spcPts val="0"/>
              </a:spcBef>
              <a:buNone/>
              <a:defRPr sz="900"/>
            </a:lvl1pPr>
          </a:lstStyle>
          <a:p>
            <a:pPr lvl="0"/>
            <a:r>
              <a:rPr lang="en-US"/>
              <a:t>Picture</a:t>
            </a:r>
          </a:p>
        </p:txBody>
      </p:sp>
      <p:sp>
        <p:nvSpPr>
          <p:cNvPr id="9" name="Text Placeholder 4">
            <a:extLst>
              <a:ext uri="{FF2B5EF4-FFF2-40B4-BE49-F238E27FC236}">
                <a16:creationId xmlns:a16="http://schemas.microsoft.com/office/drawing/2014/main" id="{6E76CE05-7C17-2BD4-A600-AF96B9941AA7}"/>
              </a:ext>
            </a:extLst>
          </p:cNvPr>
          <p:cNvSpPr txBox="1">
            <a:spLocks noGrp="1"/>
          </p:cNvSpPr>
          <p:nvPr>
            <p:ph type="body" idx="4294967295"/>
          </p:nvPr>
        </p:nvSpPr>
        <p:spPr>
          <a:xfrm>
            <a:off x="4443983" y="2890518"/>
            <a:ext cx="3328416" cy="3558780"/>
          </a:xfrm>
          <a:ln w="12701">
            <a:solidFill>
              <a:srgbClr val="F5CDCE"/>
            </a:solidFill>
            <a:prstDash val="solid"/>
          </a:ln>
        </p:spPr>
        <p:txBody>
          <a:bodyPr tIns="685800" anchorCtr="1">
            <a:noAutofit/>
          </a:bodyPr>
          <a:lstStyle>
            <a:lvl1pPr marL="0" indent="0" algn="ctr">
              <a:spcBef>
                <a:spcPts val="0"/>
              </a:spcBef>
              <a:buNone/>
              <a:defRPr sz="1800" b="1" cap="all">
                <a:latin typeface="Arial Black"/>
                <a:cs typeface="Arial" pitchFamily="34"/>
              </a:defRPr>
            </a:lvl1pPr>
          </a:lstStyle>
          <a:p>
            <a:pPr lvl="0"/>
            <a:r>
              <a:rPr lang="en-US"/>
              <a:t>Click to add text</a:t>
            </a:r>
          </a:p>
        </p:txBody>
      </p:sp>
      <p:sp>
        <p:nvSpPr>
          <p:cNvPr id="10" name="Text Placeholder 51">
            <a:extLst>
              <a:ext uri="{FF2B5EF4-FFF2-40B4-BE49-F238E27FC236}">
                <a16:creationId xmlns:a16="http://schemas.microsoft.com/office/drawing/2014/main" id="{D86E1CBA-8095-4689-F7FF-14A715B8CEFA}"/>
              </a:ext>
            </a:extLst>
          </p:cNvPr>
          <p:cNvSpPr txBox="1">
            <a:spLocks noGrp="1"/>
          </p:cNvSpPr>
          <p:nvPr>
            <p:ph type="body" idx="4294967295"/>
          </p:nvPr>
        </p:nvSpPr>
        <p:spPr>
          <a:xfrm>
            <a:off x="4722875" y="4099291"/>
            <a:ext cx="2770632" cy="2206748"/>
          </a:xfrm>
        </p:spPr>
        <p:txBody>
          <a:bodyPr/>
          <a:lstStyle>
            <a:lvl1pPr>
              <a:defRPr sz="1500"/>
            </a:lvl1pPr>
          </a:lstStyle>
          <a:p>
            <a:pPr lvl="0"/>
            <a:r>
              <a:rPr lang="en-US"/>
              <a:t>Click to add text</a:t>
            </a:r>
          </a:p>
        </p:txBody>
      </p:sp>
      <p:sp>
        <p:nvSpPr>
          <p:cNvPr id="11" name="Picture Placeholder 62">
            <a:extLst>
              <a:ext uri="{FF2B5EF4-FFF2-40B4-BE49-F238E27FC236}">
                <a16:creationId xmlns:a16="http://schemas.microsoft.com/office/drawing/2014/main" id="{3AAE2934-9758-268B-A759-AFA83EFB3761}"/>
              </a:ext>
            </a:extLst>
          </p:cNvPr>
          <p:cNvSpPr txBox="1">
            <a:spLocks noGrp="1"/>
          </p:cNvSpPr>
          <p:nvPr>
            <p:ph type="pic" idx="4294967295"/>
          </p:nvPr>
        </p:nvSpPr>
        <p:spPr>
          <a:xfrm>
            <a:off x="9290304" y="2407651"/>
            <a:ext cx="932688" cy="932688"/>
          </a:xfrm>
          <a:solidFill>
            <a:srgbClr val="D2D592"/>
          </a:solidFill>
        </p:spPr>
        <p:txBody>
          <a:bodyPr tIns="0" bIns="0" anchorCtr="1">
            <a:noAutofit/>
          </a:bodyPr>
          <a:lstStyle>
            <a:lvl1pPr marL="0" indent="0" algn="ctr">
              <a:lnSpc>
                <a:spcPct val="80000"/>
              </a:lnSpc>
              <a:spcBef>
                <a:spcPts val="0"/>
              </a:spcBef>
              <a:buNone/>
              <a:defRPr sz="900"/>
            </a:lvl1pPr>
          </a:lstStyle>
          <a:p>
            <a:pPr lvl="0"/>
            <a:r>
              <a:rPr lang="en-US"/>
              <a:t>Picture</a:t>
            </a:r>
          </a:p>
        </p:txBody>
      </p:sp>
      <p:sp>
        <p:nvSpPr>
          <p:cNvPr id="12" name="Text Placeholder 4">
            <a:extLst>
              <a:ext uri="{FF2B5EF4-FFF2-40B4-BE49-F238E27FC236}">
                <a16:creationId xmlns:a16="http://schemas.microsoft.com/office/drawing/2014/main" id="{6A4E484B-768E-3E1C-A6F9-62517A11133A}"/>
              </a:ext>
            </a:extLst>
          </p:cNvPr>
          <p:cNvSpPr txBox="1">
            <a:spLocks noGrp="1"/>
          </p:cNvSpPr>
          <p:nvPr>
            <p:ph type="body" idx="4294967295"/>
          </p:nvPr>
        </p:nvSpPr>
        <p:spPr>
          <a:xfrm>
            <a:off x="8092440" y="2891790"/>
            <a:ext cx="3328416" cy="3557509"/>
          </a:xfrm>
          <a:ln w="12701">
            <a:solidFill>
              <a:srgbClr val="D2D592"/>
            </a:solidFill>
            <a:prstDash val="solid"/>
          </a:ln>
        </p:spPr>
        <p:txBody>
          <a:bodyPr tIns="685800" anchorCtr="1">
            <a:noAutofit/>
          </a:bodyPr>
          <a:lstStyle>
            <a:lvl1pPr marL="0" indent="0" algn="ctr">
              <a:spcBef>
                <a:spcPts val="0"/>
              </a:spcBef>
              <a:buNone/>
              <a:defRPr sz="1800" b="1" cap="all">
                <a:latin typeface="Arial Black"/>
                <a:cs typeface="Arial" pitchFamily="34"/>
              </a:defRPr>
            </a:lvl1pPr>
          </a:lstStyle>
          <a:p>
            <a:pPr lvl="0"/>
            <a:r>
              <a:rPr lang="en-US"/>
              <a:t>Click to add text</a:t>
            </a:r>
          </a:p>
        </p:txBody>
      </p:sp>
      <p:sp>
        <p:nvSpPr>
          <p:cNvPr id="13" name="Text Placeholder 51">
            <a:extLst>
              <a:ext uri="{FF2B5EF4-FFF2-40B4-BE49-F238E27FC236}">
                <a16:creationId xmlns:a16="http://schemas.microsoft.com/office/drawing/2014/main" id="{D8D3746A-16E6-7007-482B-6212EFD2365C}"/>
              </a:ext>
            </a:extLst>
          </p:cNvPr>
          <p:cNvSpPr txBox="1">
            <a:spLocks noGrp="1"/>
          </p:cNvSpPr>
          <p:nvPr>
            <p:ph type="body" idx="4294967295"/>
          </p:nvPr>
        </p:nvSpPr>
        <p:spPr>
          <a:xfrm>
            <a:off x="8371332" y="4099291"/>
            <a:ext cx="2770632" cy="2206748"/>
          </a:xfrm>
        </p:spPr>
        <p:txBody>
          <a:bodyPr/>
          <a:lstStyle>
            <a:lvl1pPr>
              <a:defRPr sz="1500"/>
            </a:lvl1pPr>
          </a:lstStyle>
          <a:p>
            <a:pPr lvl="0"/>
            <a:r>
              <a:rPr lang="en-US"/>
              <a:t>Click to add text</a:t>
            </a:r>
          </a:p>
        </p:txBody>
      </p:sp>
      <p:sp>
        <p:nvSpPr>
          <p:cNvPr id="14" name="Oval 2">
            <a:extLst>
              <a:ext uri="{FF2B5EF4-FFF2-40B4-BE49-F238E27FC236}">
                <a16:creationId xmlns:a16="http://schemas.microsoft.com/office/drawing/2014/main" id="{2597771E-ECE4-0FBB-A47D-BC0DD570E3CC}"/>
              </a:ext>
            </a:extLst>
          </p:cNvPr>
          <p:cNvSpPr/>
          <p:nvPr/>
        </p:nvSpPr>
        <p:spPr>
          <a:xfrm>
            <a:off x="1911095" y="2409681"/>
            <a:ext cx="932688" cy="93268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8575" cap="flat">
            <a:solidFill>
              <a:srgbClr val="AAC3E8"/>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5" name="Oval 5">
            <a:extLst>
              <a:ext uri="{FF2B5EF4-FFF2-40B4-BE49-F238E27FC236}">
                <a16:creationId xmlns:a16="http://schemas.microsoft.com/office/drawing/2014/main" id="{BF168DAD-109D-2551-B064-38E65039B116}"/>
              </a:ext>
            </a:extLst>
          </p:cNvPr>
          <p:cNvSpPr/>
          <p:nvPr/>
        </p:nvSpPr>
        <p:spPr>
          <a:xfrm>
            <a:off x="5642360" y="2407651"/>
            <a:ext cx="932688" cy="93268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8575" cap="flat">
            <a:solidFill>
              <a:srgbClr val="F5CDCE"/>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16" name="Oval 6">
            <a:extLst>
              <a:ext uri="{FF2B5EF4-FFF2-40B4-BE49-F238E27FC236}">
                <a16:creationId xmlns:a16="http://schemas.microsoft.com/office/drawing/2014/main" id="{EEF0B4FD-7313-A62B-2908-8C274306BF9E}"/>
              </a:ext>
            </a:extLst>
          </p:cNvPr>
          <p:cNvSpPr/>
          <p:nvPr/>
        </p:nvSpPr>
        <p:spPr>
          <a:xfrm>
            <a:off x="9289791" y="2412735"/>
            <a:ext cx="932688" cy="93268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28575" cap="flat">
            <a:solidFill>
              <a:srgbClr val="D2D592"/>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Tree>
    <p:extLst>
      <p:ext uri="{BB962C8B-B14F-4D97-AF65-F5344CB8AC3E}">
        <p14:creationId xmlns:p14="http://schemas.microsoft.com/office/powerpoint/2010/main" val="1537952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 name="Image 2">
            <a:extLst>
              <a:ext uri="{FF2B5EF4-FFF2-40B4-BE49-F238E27FC236}">
                <a16:creationId xmlns:a16="http://schemas.microsoft.com/office/drawing/2014/main" id="{6A0DBA48-3F51-64EF-7700-8386913FCFF2}"/>
              </a:ext>
            </a:extLst>
          </p:cNvPr>
          <p:cNvSpPr/>
          <p:nvPr/>
        </p:nvSpPr>
        <p:spPr>
          <a:xfrm>
            <a:off x="8758242" y="-14282"/>
            <a:ext cx="3433764" cy="3452810"/>
          </a:xfrm>
          <a:custGeom>
            <a:avLst/>
            <a:gdLst>
              <a:gd name="f0" fmla="val 10800000"/>
              <a:gd name="f1" fmla="val 5400000"/>
              <a:gd name="f2" fmla="val 180"/>
              <a:gd name="f3" fmla="val w"/>
              <a:gd name="f4" fmla="val h"/>
              <a:gd name="f5" fmla="val 0"/>
              <a:gd name="f6" fmla="val 3433763"/>
              <a:gd name="f7" fmla="val 3452812"/>
              <a:gd name="f8" fmla="val 3452813"/>
              <a:gd name="f9" fmla="val 1545912"/>
              <a:gd name="f10" fmla="val 1537383"/>
              <a:gd name="f11" fmla="+- 0 0 -90"/>
              <a:gd name="f12" fmla="*/ f3 1 3433763"/>
              <a:gd name="f13" fmla="*/ f4 1 3452812"/>
              <a:gd name="f14" fmla="val f5"/>
              <a:gd name="f15" fmla="val f6"/>
              <a:gd name="f16" fmla="val f7"/>
              <a:gd name="f17" fmla="*/ f11 f0 1"/>
              <a:gd name="f18" fmla="+- f16 0 f14"/>
              <a:gd name="f19" fmla="+- f15 0 f14"/>
              <a:gd name="f20" fmla="*/ f17 1 f2"/>
              <a:gd name="f21" fmla="*/ f19 1 3433763"/>
              <a:gd name="f22" fmla="*/ f18 1 3452812"/>
              <a:gd name="f23" fmla="*/ 3433763 f19 1"/>
              <a:gd name="f24" fmla="*/ 0 f18 1"/>
              <a:gd name="f25" fmla="*/ 3452813 f18 1"/>
              <a:gd name="f26" fmla="*/ 0 f19 1"/>
              <a:gd name="f27" fmla="+- f20 0 f1"/>
              <a:gd name="f28" fmla="*/ f23 1 3433763"/>
              <a:gd name="f29" fmla="*/ f24 1 3452812"/>
              <a:gd name="f30" fmla="*/ f25 1 3452812"/>
              <a:gd name="f31" fmla="*/ f26 1 3433763"/>
              <a:gd name="f32" fmla="*/ f14 1 f21"/>
              <a:gd name="f33" fmla="*/ f15 1 f21"/>
              <a:gd name="f34" fmla="*/ f14 1 f22"/>
              <a:gd name="f35" fmla="*/ f16 1 f22"/>
              <a:gd name="f36" fmla="*/ f28 1 f21"/>
              <a:gd name="f37" fmla="*/ f29 1 f22"/>
              <a:gd name="f38" fmla="*/ f30 1 f22"/>
              <a:gd name="f39" fmla="*/ f31 1 f21"/>
              <a:gd name="f40" fmla="*/ f32 f12 1"/>
              <a:gd name="f41" fmla="*/ f33 f12 1"/>
              <a:gd name="f42" fmla="*/ f35 f13 1"/>
              <a:gd name="f43" fmla="*/ f34 f13 1"/>
              <a:gd name="f44" fmla="*/ f36 f12 1"/>
              <a:gd name="f45" fmla="*/ f37 f13 1"/>
              <a:gd name="f46" fmla="*/ f38 f13 1"/>
              <a:gd name="f47" fmla="*/ f39 f12 1"/>
            </a:gdLst>
            <a:ahLst/>
            <a:cxnLst>
              <a:cxn ang="3cd4">
                <a:pos x="hc" y="t"/>
              </a:cxn>
              <a:cxn ang="0">
                <a:pos x="r" y="vc"/>
              </a:cxn>
              <a:cxn ang="cd4">
                <a:pos x="hc" y="b"/>
              </a:cxn>
              <a:cxn ang="cd2">
                <a:pos x="l" y="vc"/>
              </a:cxn>
              <a:cxn ang="f27">
                <a:pos x="f44" y="f45"/>
              </a:cxn>
              <a:cxn ang="f27">
                <a:pos x="f44" y="f46"/>
              </a:cxn>
              <a:cxn ang="f27">
                <a:pos x="f47" y="f46"/>
              </a:cxn>
              <a:cxn ang="f27">
                <a:pos x="f44" y="f45"/>
              </a:cxn>
            </a:cxnLst>
            <a:rect l="f40" t="f43" r="f41" b="f42"/>
            <a:pathLst>
              <a:path w="3433763" h="3452812">
                <a:moveTo>
                  <a:pt x="f6" y="f5"/>
                </a:moveTo>
                <a:lnTo>
                  <a:pt x="f6" y="f8"/>
                </a:lnTo>
                <a:lnTo>
                  <a:pt x="f5" y="f8"/>
                </a:lnTo>
                <a:cubicBezTo>
                  <a:pt x="f5" y="f9"/>
                  <a:pt x="f10" y="f5"/>
                  <a:pt x="f6" y="f5"/>
                </a:cubicBezTo>
                <a:close/>
              </a:path>
            </a:pathLst>
          </a:custGeom>
          <a:solidFill>
            <a:srgbClr val="F5CDCE"/>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Image 3">
            <a:extLst>
              <a:ext uri="{FF2B5EF4-FFF2-40B4-BE49-F238E27FC236}">
                <a16:creationId xmlns:a16="http://schemas.microsoft.com/office/drawing/2014/main" id="{34193887-A774-5CE3-494E-7BAE8EEB979D}"/>
              </a:ext>
            </a:extLst>
          </p:cNvPr>
          <p:cNvSpPr/>
          <p:nvPr/>
        </p:nvSpPr>
        <p:spPr>
          <a:xfrm>
            <a:off x="8758242" y="3438528"/>
            <a:ext cx="3433764" cy="3433764"/>
          </a:xfrm>
          <a:custGeom>
            <a:avLst/>
            <a:gdLst>
              <a:gd name="f0" fmla="val 10800000"/>
              <a:gd name="f1" fmla="val 5400000"/>
              <a:gd name="f2" fmla="val 180"/>
              <a:gd name="f3" fmla="val w"/>
              <a:gd name="f4" fmla="val h"/>
              <a:gd name="f5" fmla="val 0"/>
              <a:gd name="f6" fmla="val 3433763"/>
              <a:gd name="f7" fmla="val 3433762"/>
              <a:gd name="f8" fmla="val 1537383"/>
              <a:gd name="f9" fmla="val 1896380"/>
              <a:gd name="f10" fmla="+- 0 0 -90"/>
              <a:gd name="f11" fmla="*/ f3 1 3433763"/>
              <a:gd name="f12" fmla="*/ f4 1 3433762"/>
              <a:gd name="f13" fmla="val f5"/>
              <a:gd name="f14" fmla="val f6"/>
              <a:gd name="f15" fmla="val f7"/>
              <a:gd name="f16" fmla="*/ f10 f0 1"/>
              <a:gd name="f17" fmla="+- f15 0 f13"/>
              <a:gd name="f18" fmla="+- f14 0 f13"/>
              <a:gd name="f19" fmla="*/ f16 1 f2"/>
              <a:gd name="f20" fmla="*/ f18 1 3433763"/>
              <a:gd name="f21" fmla="*/ f17 1 3433762"/>
              <a:gd name="f22" fmla="*/ 0 f18 1"/>
              <a:gd name="f23" fmla="*/ 0 f17 1"/>
              <a:gd name="f24" fmla="*/ 3433763 f18 1"/>
              <a:gd name="f25" fmla="*/ 3433763 f17 1"/>
              <a:gd name="f26" fmla="+- f19 0 f1"/>
              <a:gd name="f27" fmla="*/ f22 1 3433763"/>
              <a:gd name="f28" fmla="*/ f23 1 3433762"/>
              <a:gd name="f29" fmla="*/ f24 1 3433763"/>
              <a:gd name="f30" fmla="*/ f25 1 3433762"/>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4"/>
              </a:cxn>
            </a:cxnLst>
            <a:rect l="f39" t="f42" r="f40" b="f41"/>
            <a:pathLst>
              <a:path w="3433763" h="3433762">
                <a:moveTo>
                  <a:pt x="f5" y="f5"/>
                </a:moveTo>
                <a:lnTo>
                  <a:pt x="f6" y="f5"/>
                </a:lnTo>
                <a:lnTo>
                  <a:pt x="f6" y="f6"/>
                </a:lnTo>
                <a:cubicBezTo>
                  <a:pt x="f8" y="f6"/>
                  <a:pt x="f5" y="f9"/>
                  <a:pt x="f5" y="f5"/>
                </a:cubicBezTo>
                <a:close/>
              </a:path>
            </a:pathLst>
          </a:custGeom>
          <a:solidFill>
            <a:srgbClr val="DE8C8C"/>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Image 4">
            <a:extLst>
              <a:ext uri="{FF2B5EF4-FFF2-40B4-BE49-F238E27FC236}">
                <a16:creationId xmlns:a16="http://schemas.microsoft.com/office/drawing/2014/main" id="{75CD8336-F617-232C-8FC2-9A425CFB9AE2}"/>
              </a:ext>
            </a:extLst>
          </p:cNvPr>
          <p:cNvSpPr/>
          <p:nvPr/>
        </p:nvSpPr>
        <p:spPr>
          <a:xfrm flipV="1">
            <a:off x="9991721" y="1247771"/>
            <a:ext cx="2200274" cy="2181228"/>
          </a:xfrm>
          <a:custGeom>
            <a:avLst/>
            <a:gdLst>
              <a:gd name="f0" fmla="val 10800000"/>
              <a:gd name="f1" fmla="val 5400000"/>
              <a:gd name="f2" fmla="val 180"/>
              <a:gd name="f3" fmla="val w"/>
              <a:gd name="f4" fmla="val h"/>
              <a:gd name="f5" fmla="val 0"/>
              <a:gd name="f6" fmla="val 2200275"/>
              <a:gd name="f7" fmla="val 2181225"/>
              <a:gd name="f8" fmla="val 1204689"/>
              <a:gd name="f9" fmla="val 985061"/>
              <a:gd name="f10" fmla="+- 0 0 -90"/>
              <a:gd name="f11" fmla="*/ f3 1 2200275"/>
              <a:gd name="f12" fmla="*/ f4 1 2181225"/>
              <a:gd name="f13" fmla="val f5"/>
              <a:gd name="f14" fmla="val f6"/>
              <a:gd name="f15" fmla="val f7"/>
              <a:gd name="f16" fmla="*/ f10 f0 1"/>
              <a:gd name="f17" fmla="+- f15 0 f13"/>
              <a:gd name="f18" fmla="+- f14 0 f13"/>
              <a:gd name="f19" fmla="*/ f16 1 f2"/>
              <a:gd name="f20" fmla="*/ f18 1 2200275"/>
              <a:gd name="f21" fmla="*/ f17 1 2181225"/>
              <a:gd name="f22" fmla="*/ 0 f18 1"/>
              <a:gd name="f23" fmla="*/ 0 f17 1"/>
              <a:gd name="f24" fmla="*/ 2200275 f18 1"/>
              <a:gd name="f25" fmla="*/ 2181225 f17 1"/>
              <a:gd name="f26" fmla="+- f19 0 f1"/>
              <a:gd name="f27" fmla="*/ f22 1 2200275"/>
              <a:gd name="f28" fmla="*/ f23 1 2181225"/>
              <a:gd name="f29" fmla="*/ f24 1 2200275"/>
              <a:gd name="f30" fmla="*/ f25 1 218122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6"/>
              </a:cxn>
              <a:cxn ang="f26">
                <a:pos x="f45" y="f44"/>
              </a:cxn>
              <a:cxn ang="f26">
                <a:pos x="f43" y="f44"/>
              </a:cxn>
            </a:cxnLst>
            <a:rect l="f39" t="f42" r="f40" b="f41"/>
            <a:pathLst>
              <a:path w="2200275" h="2181225">
                <a:moveTo>
                  <a:pt x="f5" y="f5"/>
                </a:moveTo>
                <a:cubicBezTo>
                  <a:pt x="f5" y="f8"/>
                  <a:pt x="f9" y="f7"/>
                  <a:pt x="f6" y="f7"/>
                </a:cubicBezTo>
                <a:lnTo>
                  <a:pt x="f6" y="f5"/>
                </a:lnTo>
                <a:lnTo>
                  <a:pt x="f5" y="f5"/>
                </a:lnTo>
                <a:close/>
              </a:path>
            </a:pathLst>
          </a:custGeom>
          <a:solidFill>
            <a:srgbClr val="D2D592"/>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Image 7">
            <a:extLst>
              <a:ext uri="{FF2B5EF4-FFF2-40B4-BE49-F238E27FC236}">
                <a16:creationId xmlns:a16="http://schemas.microsoft.com/office/drawing/2014/main" id="{41AA301D-426E-7D31-0497-D8DD328F9141}"/>
              </a:ext>
            </a:extLst>
          </p:cNvPr>
          <p:cNvSpPr/>
          <p:nvPr/>
        </p:nvSpPr>
        <p:spPr>
          <a:xfrm flipV="1">
            <a:off x="-20089" y="4580046"/>
            <a:ext cx="2277944" cy="2277944"/>
          </a:xfrm>
          <a:custGeom>
            <a:avLst/>
            <a:gdLst>
              <a:gd name="f0" fmla="val 10800000"/>
              <a:gd name="f1" fmla="val 5400000"/>
              <a:gd name="f2" fmla="val 180"/>
              <a:gd name="f3" fmla="val w"/>
              <a:gd name="f4" fmla="val h"/>
              <a:gd name="f5" fmla="val 0"/>
              <a:gd name="f6" fmla="val 2277948"/>
              <a:gd name="f7" fmla="val 1258034"/>
              <a:gd name="f8" fmla="+- 0 0 -90"/>
              <a:gd name="f9" fmla="*/ f3 1 2277948"/>
              <a:gd name="f10" fmla="*/ f4 1 2277948"/>
              <a:gd name="f11" fmla="val f5"/>
              <a:gd name="f12" fmla="val f6"/>
              <a:gd name="f13" fmla="*/ f8 f0 1"/>
              <a:gd name="f14" fmla="+- f12 0 f11"/>
              <a:gd name="f15" fmla="*/ f13 1 f2"/>
              <a:gd name="f16" fmla="*/ f14 1 2277948"/>
              <a:gd name="f17" fmla="*/ 0 f14 1"/>
              <a:gd name="f18" fmla="*/ 2277948 f14 1"/>
              <a:gd name="f19" fmla="+- f15 0 f1"/>
              <a:gd name="f20" fmla="*/ f17 1 2277948"/>
              <a:gd name="f21" fmla="*/ f18 1 2277948"/>
              <a:gd name="f22" fmla="*/ f11 1 f16"/>
              <a:gd name="f23" fmla="*/ f12 1 f16"/>
              <a:gd name="f24" fmla="*/ f20 1 f16"/>
              <a:gd name="f25" fmla="*/ f21 1 f16"/>
              <a:gd name="f26" fmla="*/ f22 f9 1"/>
              <a:gd name="f27" fmla="*/ f23 f9 1"/>
              <a:gd name="f28" fmla="*/ f23 f10 1"/>
              <a:gd name="f29" fmla="*/ f22 f10 1"/>
              <a:gd name="f30" fmla="*/ f24 f9 1"/>
              <a:gd name="f31" fmla="*/ f25 f10 1"/>
              <a:gd name="f32" fmla="*/ f25 f9 1"/>
              <a:gd name="f33" fmla="*/ f24 f10 1"/>
            </a:gdLst>
            <a:ahLst/>
            <a:cxnLst>
              <a:cxn ang="3cd4">
                <a:pos x="hc" y="t"/>
              </a:cxn>
              <a:cxn ang="0">
                <a:pos x="r" y="vc"/>
              </a:cxn>
              <a:cxn ang="cd4">
                <a:pos x="hc" y="b"/>
              </a:cxn>
              <a:cxn ang="cd2">
                <a:pos x="l" y="vc"/>
              </a:cxn>
              <a:cxn ang="f19">
                <a:pos x="f30" y="f31"/>
              </a:cxn>
              <a:cxn ang="f19">
                <a:pos x="f32" y="f33"/>
              </a:cxn>
              <a:cxn ang="f19">
                <a:pos x="f30" y="f33"/>
              </a:cxn>
              <a:cxn ang="f19">
                <a:pos x="f30" y="f31"/>
              </a:cxn>
            </a:cxnLst>
            <a:rect l="f26" t="f29" r="f27" b="f28"/>
            <a:pathLst>
              <a:path w="2277948" h="2277948">
                <a:moveTo>
                  <a:pt x="f5" y="f6"/>
                </a:moveTo>
                <a:cubicBezTo>
                  <a:pt x="f7" y="f6"/>
                  <a:pt x="f6" y="f7"/>
                  <a:pt x="f6" y="f5"/>
                </a:cubicBezTo>
                <a:lnTo>
                  <a:pt x="f5" y="f5"/>
                </a:lnTo>
                <a:lnTo>
                  <a:pt x="f5" y="f6"/>
                </a:lnTo>
                <a:close/>
              </a:path>
            </a:pathLst>
          </a:custGeom>
          <a:solidFill>
            <a:srgbClr val="D2D592"/>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6" name="Image 2">
            <a:extLst>
              <a:ext uri="{FF2B5EF4-FFF2-40B4-BE49-F238E27FC236}">
                <a16:creationId xmlns:a16="http://schemas.microsoft.com/office/drawing/2014/main" id="{6BBB7025-773C-2F4A-DB16-8E2BB9479927}"/>
              </a:ext>
            </a:extLst>
          </p:cNvPr>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9991886" y="3441271"/>
            <a:ext cx="2200110" cy="2200110"/>
          </a:xfrm>
          <a:prstGeom prst="rect">
            <a:avLst/>
          </a:prstGeom>
          <a:noFill/>
          <a:ln cap="flat">
            <a:noFill/>
          </a:ln>
        </p:spPr>
      </p:pic>
      <p:sp>
        <p:nvSpPr>
          <p:cNvPr id="7" name="Image 2">
            <a:extLst>
              <a:ext uri="{FF2B5EF4-FFF2-40B4-BE49-F238E27FC236}">
                <a16:creationId xmlns:a16="http://schemas.microsoft.com/office/drawing/2014/main" id="{8291DDB2-9A0B-13AC-3338-A46B2A310A84}"/>
              </a:ext>
            </a:extLst>
          </p:cNvPr>
          <p:cNvSpPr/>
          <p:nvPr/>
        </p:nvSpPr>
        <p:spPr>
          <a:xfrm>
            <a:off x="1707962" y="5667615"/>
            <a:ext cx="775018" cy="775018"/>
          </a:xfrm>
          <a:custGeom>
            <a:avLst/>
            <a:gdLst>
              <a:gd name="f0" fmla="val 10800000"/>
              <a:gd name="f1" fmla="val 5400000"/>
              <a:gd name="f2" fmla="val 180"/>
              <a:gd name="f3" fmla="val w"/>
              <a:gd name="f4" fmla="val h"/>
              <a:gd name="f5" fmla="val 0"/>
              <a:gd name="f6" fmla="val 775021"/>
              <a:gd name="f7" fmla="val 387511"/>
              <a:gd name="f8" fmla="val 601527"/>
              <a:gd name="f9" fmla="val 173494"/>
              <a:gd name="f10" fmla="+- 0 0 -90"/>
              <a:gd name="f11" fmla="*/ f3 1 775021"/>
              <a:gd name="f12" fmla="*/ f4 1 775021"/>
              <a:gd name="f13" fmla="val f5"/>
              <a:gd name="f14" fmla="val f6"/>
              <a:gd name="f15" fmla="*/ f10 f0 1"/>
              <a:gd name="f16" fmla="+- f14 0 f13"/>
              <a:gd name="f17" fmla="*/ f15 1 f2"/>
              <a:gd name="f18" fmla="*/ f16 1 775021"/>
              <a:gd name="f19" fmla="*/ 387511 f16 1"/>
              <a:gd name="f20" fmla="*/ 775021 f16 1"/>
              <a:gd name="f21" fmla="*/ 0 f16 1"/>
              <a:gd name="f22" fmla="+- f17 0 f1"/>
              <a:gd name="f23" fmla="*/ f19 1 775021"/>
              <a:gd name="f24" fmla="*/ f20 1 775021"/>
              <a:gd name="f25" fmla="*/ f21 1 775021"/>
              <a:gd name="f26" fmla="*/ f13 1 f18"/>
              <a:gd name="f27" fmla="*/ f14 1 f18"/>
              <a:gd name="f28" fmla="*/ f23 1 f18"/>
              <a:gd name="f29" fmla="*/ f24 1 f18"/>
              <a:gd name="f30" fmla="*/ f25 1 f18"/>
              <a:gd name="f31" fmla="*/ f26 f11 1"/>
              <a:gd name="f32" fmla="*/ f27 f11 1"/>
              <a:gd name="f33" fmla="*/ f27 f12 1"/>
              <a:gd name="f34" fmla="*/ f26 f12 1"/>
              <a:gd name="f35" fmla="*/ f28 f11 1"/>
              <a:gd name="f36" fmla="*/ f29 f12 1"/>
              <a:gd name="f37" fmla="*/ f29 f11 1"/>
              <a:gd name="f38" fmla="*/ f28 f12 1"/>
              <a:gd name="f39" fmla="*/ f30 f12 1"/>
              <a:gd name="f40" fmla="*/ f30 f11 1"/>
            </a:gdLst>
            <a:ahLst/>
            <a:cxnLst>
              <a:cxn ang="3cd4">
                <a:pos x="hc" y="t"/>
              </a:cxn>
              <a:cxn ang="0">
                <a:pos x="r" y="vc"/>
              </a:cxn>
              <a:cxn ang="cd4">
                <a:pos x="hc" y="b"/>
              </a:cxn>
              <a:cxn ang="cd2">
                <a:pos x="l" y="vc"/>
              </a:cxn>
              <a:cxn ang="f22">
                <a:pos x="f35" y="f36"/>
              </a:cxn>
              <a:cxn ang="f22">
                <a:pos x="f37" y="f38"/>
              </a:cxn>
              <a:cxn ang="f22">
                <a:pos x="f35" y="f39"/>
              </a:cxn>
              <a:cxn ang="f22">
                <a:pos x="f40" y="f38"/>
              </a:cxn>
              <a:cxn ang="f22">
                <a:pos x="f35" y="f36"/>
              </a:cxn>
            </a:cxnLst>
            <a:rect l="f31" t="f34" r="f32" b="f33"/>
            <a:pathLst>
              <a:path w="775021" h="775021">
                <a:moveTo>
                  <a:pt x="f7" y="f6"/>
                </a:moveTo>
                <a:cubicBezTo>
                  <a:pt x="f8" y="f6"/>
                  <a:pt x="f6" y="f8"/>
                  <a:pt x="f6" y="f7"/>
                </a:cubicBezTo>
                <a:cubicBezTo>
                  <a:pt x="f6" y="f9"/>
                  <a:pt x="f8" y="f5"/>
                  <a:pt x="f7" y="f5"/>
                </a:cubicBezTo>
                <a:cubicBezTo>
                  <a:pt x="f9" y="f5"/>
                  <a:pt x="f5" y="f9"/>
                  <a:pt x="f5" y="f7"/>
                </a:cubicBezTo>
                <a:cubicBezTo>
                  <a:pt x="f5" y="f8"/>
                  <a:pt x="f9" y="f6"/>
                  <a:pt x="f7" y="f6"/>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8" name="Title 1">
            <a:extLst>
              <a:ext uri="{FF2B5EF4-FFF2-40B4-BE49-F238E27FC236}">
                <a16:creationId xmlns:a16="http://schemas.microsoft.com/office/drawing/2014/main" id="{CC7DEB71-E3B8-5D24-B928-FE3C3B765BCA}"/>
              </a:ext>
            </a:extLst>
          </p:cNvPr>
          <p:cNvSpPr txBox="1">
            <a:spLocks noGrp="1"/>
          </p:cNvSpPr>
          <p:nvPr>
            <p:ph type="title"/>
          </p:nvPr>
        </p:nvSpPr>
        <p:spPr>
          <a:xfrm>
            <a:off x="1508760" y="831098"/>
            <a:ext cx="6527801" cy="2628049"/>
          </a:xfrm>
        </p:spPr>
        <p:txBody>
          <a:bodyPr anchorCtr="0"/>
          <a:lstStyle>
            <a:lvl1pPr algn="l">
              <a:lnSpc>
                <a:spcPct val="100000"/>
              </a:lnSpc>
              <a:defRPr/>
            </a:lvl1pPr>
          </a:lstStyle>
          <a:p>
            <a:pPr lvl="0"/>
            <a:r>
              <a:rPr lang="en-US"/>
              <a:t>Click to add title</a:t>
            </a:r>
          </a:p>
        </p:txBody>
      </p:sp>
      <p:sp>
        <p:nvSpPr>
          <p:cNvPr id="9" name="Footer Placeholder 3">
            <a:extLst>
              <a:ext uri="{FF2B5EF4-FFF2-40B4-BE49-F238E27FC236}">
                <a16:creationId xmlns:a16="http://schemas.microsoft.com/office/drawing/2014/main" id="{DB30ABA3-D773-9930-B0B7-77C0FDA190FB}"/>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10" name="Slide Number Placeholder 5">
            <a:extLst>
              <a:ext uri="{FF2B5EF4-FFF2-40B4-BE49-F238E27FC236}">
                <a16:creationId xmlns:a16="http://schemas.microsoft.com/office/drawing/2014/main" id="{04479F10-3C09-3EC0-6624-112EED6C1FF0}"/>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A14C8233-AC1E-4364-A79D-77BF203BDCEC}" type="slidenum">
              <a:t>‹#›</a:t>
            </a:fld>
            <a:endParaRPr lang="en-US"/>
          </a:p>
        </p:txBody>
      </p:sp>
      <p:sp>
        <p:nvSpPr>
          <p:cNvPr id="11" name="Content Placeholder 2">
            <a:extLst>
              <a:ext uri="{FF2B5EF4-FFF2-40B4-BE49-F238E27FC236}">
                <a16:creationId xmlns:a16="http://schemas.microsoft.com/office/drawing/2014/main" id="{87A2897B-05CE-1C6F-93C2-76DA222A7DA3}"/>
              </a:ext>
            </a:extLst>
          </p:cNvPr>
          <p:cNvSpPr txBox="1">
            <a:spLocks noGrp="1"/>
          </p:cNvSpPr>
          <p:nvPr>
            <p:ph idx="1"/>
          </p:nvPr>
        </p:nvSpPr>
        <p:spPr>
          <a:xfrm>
            <a:off x="1508760" y="3556430"/>
            <a:ext cx="6527801" cy="1893219"/>
          </a:xfrm>
        </p:spPr>
        <p:txBody>
          <a:bodyPr/>
          <a:lstStyle>
            <a:lvl1pPr marL="0" indent="0">
              <a:buNone/>
              <a:defRPr sz="1500"/>
            </a:lvl1pPr>
            <a:lvl2pPr>
              <a:defRPr sz="1500"/>
            </a:lvl2pPr>
            <a:lvl3pPr>
              <a:defRPr sz="1500"/>
            </a:lvl3pPr>
            <a:lvl4pPr>
              <a:defRPr sz="1500"/>
            </a:lvl4pPr>
            <a:lvl5pPr>
              <a:defRPr sz="15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714373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rgbClr val="1F2C8F"/>
        </a:solidFill>
        <a:effectLst/>
      </p:bgPr>
    </p:bg>
    <p:spTree>
      <p:nvGrpSpPr>
        <p:cNvPr id="1" name=""/>
        <p:cNvGrpSpPr/>
        <p:nvPr/>
      </p:nvGrpSpPr>
      <p:grpSpPr>
        <a:xfrm>
          <a:off x="0" y="0"/>
          <a:ext cx="0" cy="0"/>
          <a:chOff x="0" y="0"/>
          <a:chExt cx="0" cy="0"/>
        </a:xfrm>
      </p:grpSpPr>
      <p:sp>
        <p:nvSpPr>
          <p:cNvPr id="2" name="Freeform: Shape 12">
            <a:extLst>
              <a:ext uri="{FF2B5EF4-FFF2-40B4-BE49-F238E27FC236}">
                <a16:creationId xmlns:a16="http://schemas.microsoft.com/office/drawing/2014/main" id="{A4A7F2F8-9E82-0AC7-18A7-60C6D29AAA35}"/>
              </a:ext>
            </a:extLst>
          </p:cNvPr>
          <p:cNvSpPr/>
          <p:nvPr/>
        </p:nvSpPr>
        <p:spPr>
          <a:xfrm>
            <a:off x="0" y="0"/>
            <a:ext cx="8948739" cy="6858000"/>
          </a:xfrm>
          <a:custGeom>
            <a:avLst/>
            <a:gdLst>
              <a:gd name="f0" fmla="val 10800000"/>
              <a:gd name="f1" fmla="val 5400000"/>
              <a:gd name="f2" fmla="val 180"/>
              <a:gd name="f3" fmla="val w"/>
              <a:gd name="f4" fmla="val h"/>
              <a:gd name="f5" fmla="val 0"/>
              <a:gd name="f6" fmla="val 8948738"/>
              <a:gd name="f7" fmla="val 6858000"/>
              <a:gd name="f8" fmla="val 5932941"/>
              <a:gd name="f9" fmla="val 6047310"/>
              <a:gd name="f10" fmla="val 14613"/>
              <a:gd name="f11" fmla="val 7690210"/>
              <a:gd name="f12" fmla="val 267026"/>
              <a:gd name="f13" fmla="val 1693971"/>
              <a:gd name="f14" fmla="val 3416480"/>
              <a:gd name="f15" fmla="val 5257788"/>
              <a:gd name="f16" fmla="val 7510634"/>
              <a:gd name="f17" fmla="val 6761349"/>
              <a:gd name="f18" fmla="val 5702202"/>
              <a:gd name="f19" fmla="val 6853523"/>
              <a:gd name="f20" fmla="val 5526113"/>
              <a:gd name="f21" fmla="+- 0 0 -90"/>
              <a:gd name="f22" fmla="*/ f3 1 8948738"/>
              <a:gd name="f23" fmla="*/ f4 1 6858000"/>
              <a:gd name="f24" fmla="val f5"/>
              <a:gd name="f25" fmla="val f6"/>
              <a:gd name="f26" fmla="val f7"/>
              <a:gd name="f27" fmla="*/ f21 f0 1"/>
              <a:gd name="f28" fmla="+- f26 0 f24"/>
              <a:gd name="f29" fmla="+- f25 0 f24"/>
              <a:gd name="f30" fmla="*/ f27 1 f2"/>
              <a:gd name="f31" fmla="*/ f29 1 8948738"/>
              <a:gd name="f32" fmla="*/ f28 1 6858000"/>
              <a:gd name="f33" fmla="*/ 0 f29 1"/>
              <a:gd name="f34" fmla="*/ 0 f28 1"/>
              <a:gd name="f35" fmla="*/ 5932941 f29 1"/>
              <a:gd name="f36" fmla="*/ 6047310 f29 1"/>
              <a:gd name="f37" fmla="*/ 14613 f28 1"/>
              <a:gd name="f38" fmla="*/ 8948738 f29 1"/>
              <a:gd name="f39" fmla="*/ 3416480 f28 1"/>
              <a:gd name="f40" fmla="*/ 5702202 f29 1"/>
              <a:gd name="f41" fmla="*/ 6853523 f28 1"/>
              <a:gd name="f42" fmla="*/ 5526113 f29 1"/>
              <a:gd name="f43" fmla="*/ 6858000 f28 1"/>
              <a:gd name="f44" fmla="+- f30 0 f1"/>
              <a:gd name="f45" fmla="*/ f33 1 8948738"/>
              <a:gd name="f46" fmla="*/ f34 1 6858000"/>
              <a:gd name="f47" fmla="*/ f35 1 8948738"/>
              <a:gd name="f48" fmla="*/ f36 1 8948738"/>
              <a:gd name="f49" fmla="*/ f37 1 6858000"/>
              <a:gd name="f50" fmla="*/ f38 1 8948738"/>
              <a:gd name="f51" fmla="*/ f39 1 6858000"/>
              <a:gd name="f52" fmla="*/ f40 1 8948738"/>
              <a:gd name="f53" fmla="*/ f41 1 6858000"/>
              <a:gd name="f54" fmla="*/ f42 1 8948738"/>
              <a:gd name="f55" fmla="*/ f43 1 6858000"/>
              <a:gd name="f56" fmla="*/ f24 1 f31"/>
              <a:gd name="f57" fmla="*/ f25 1 f31"/>
              <a:gd name="f58" fmla="*/ f24 1 f32"/>
              <a:gd name="f59" fmla="*/ f26 1 f32"/>
              <a:gd name="f60" fmla="*/ f45 1 f31"/>
              <a:gd name="f61" fmla="*/ f46 1 f32"/>
              <a:gd name="f62" fmla="*/ f47 1 f31"/>
              <a:gd name="f63" fmla="*/ f48 1 f31"/>
              <a:gd name="f64" fmla="*/ f49 1 f32"/>
              <a:gd name="f65" fmla="*/ f50 1 f31"/>
              <a:gd name="f66" fmla="*/ f51 1 f32"/>
              <a:gd name="f67" fmla="*/ f52 1 f31"/>
              <a:gd name="f68" fmla="*/ f53 1 f32"/>
              <a:gd name="f69" fmla="*/ f54 1 f31"/>
              <a:gd name="f70" fmla="*/ f55 1 f32"/>
              <a:gd name="f71" fmla="*/ f56 f22 1"/>
              <a:gd name="f72" fmla="*/ f57 f22 1"/>
              <a:gd name="f73" fmla="*/ f59 f23 1"/>
              <a:gd name="f74" fmla="*/ f58 f23 1"/>
              <a:gd name="f75" fmla="*/ f60 f22 1"/>
              <a:gd name="f76" fmla="*/ f61 f23 1"/>
              <a:gd name="f77" fmla="*/ f62 f22 1"/>
              <a:gd name="f78" fmla="*/ f63 f22 1"/>
              <a:gd name="f79" fmla="*/ f64 f23 1"/>
              <a:gd name="f80" fmla="*/ f65 f22 1"/>
              <a:gd name="f81" fmla="*/ f66 f23 1"/>
              <a:gd name="f82" fmla="*/ f67 f22 1"/>
              <a:gd name="f83" fmla="*/ f68 f23 1"/>
              <a:gd name="f84" fmla="*/ f69 f22 1"/>
              <a:gd name="f85" fmla="*/ f70 f23 1"/>
            </a:gdLst>
            <a:ahLst/>
            <a:cxnLst>
              <a:cxn ang="3cd4">
                <a:pos x="hc" y="t"/>
              </a:cxn>
              <a:cxn ang="0">
                <a:pos x="r" y="vc"/>
              </a:cxn>
              <a:cxn ang="cd4">
                <a:pos x="hc" y="b"/>
              </a:cxn>
              <a:cxn ang="cd2">
                <a:pos x="l" y="vc"/>
              </a:cxn>
              <a:cxn ang="f44">
                <a:pos x="f75" y="f76"/>
              </a:cxn>
              <a:cxn ang="f44">
                <a:pos x="f77" y="f76"/>
              </a:cxn>
              <a:cxn ang="f44">
                <a:pos x="f78" y="f79"/>
              </a:cxn>
              <a:cxn ang="f44">
                <a:pos x="f80" y="f81"/>
              </a:cxn>
              <a:cxn ang="f44">
                <a:pos x="f82" y="f83"/>
              </a:cxn>
              <a:cxn ang="f44">
                <a:pos x="f84" y="f85"/>
              </a:cxn>
              <a:cxn ang="f44">
                <a:pos x="f75" y="f85"/>
              </a:cxn>
            </a:cxnLst>
            <a:rect l="f71" t="f74" r="f72" b="f73"/>
            <a:pathLst>
              <a:path w="8948738" h="6858000">
                <a:moveTo>
                  <a:pt x="f5" y="f5"/>
                </a:moveTo>
                <a:lnTo>
                  <a:pt x="f8" y="f5"/>
                </a:lnTo>
                <a:lnTo>
                  <a:pt x="f9" y="f10"/>
                </a:lnTo>
                <a:cubicBezTo>
                  <a:pt x="f11" y="f12"/>
                  <a:pt x="f6" y="f13"/>
                  <a:pt x="f6" y="f14"/>
                </a:cubicBezTo>
                <a:cubicBezTo>
                  <a:pt x="f6" y="f15"/>
                  <a:pt x="f16" y="f17"/>
                  <a:pt x="f18" y="f19"/>
                </a:cubicBezTo>
                <a:lnTo>
                  <a:pt x="f20" y="f7"/>
                </a:lnTo>
                <a:lnTo>
                  <a:pt x="f5" y="f7"/>
                </a:lnTo>
                <a:close/>
              </a:path>
            </a:pathLst>
          </a:custGeom>
          <a:solidFill>
            <a:srgbClr val="FDFAF6"/>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18">
            <a:extLst>
              <a:ext uri="{FF2B5EF4-FFF2-40B4-BE49-F238E27FC236}">
                <a16:creationId xmlns:a16="http://schemas.microsoft.com/office/drawing/2014/main" id="{F76EB959-B812-1F43-C3E0-8F9AB7CF4ECA}"/>
              </a:ext>
            </a:extLst>
          </p:cNvPr>
          <p:cNvSpPr/>
          <p:nvPr/>
        </p:nvSpPr>
        <p:spPr>
          <a:xfrm>
            <a:off x="7538624" y="13139"/>
            <a:ext cx="4653372" cy="6831720"/>
          </a:xfrm>
          <a:custGeom>
            <a:avLst/>
            <a:gdLst>
              <a:gd name="f0" fmla="val 10800000"/>
              <a:gd name="f1" fmla="val 5400000"/>
              <a:gd name="f2" fmla="val 180"/>
              <a:gd name="f3" fmla="val w"/>
              <a:gd name="f4" fmla="val h"/>
              <a:gd name="f5" fmla="val 0"/>
              <a:gd name="f6" fmla="val 4653374"/>
              <a:gd name="f7" fmla="val 6831717"/>
              <a:gd name="f8" fmla="val 3416476"/>
              <a:gd name="f9" fmla="val 1529612"/>
              <a:gd name="f10" fmla="val 5302406"/>
              <a:gd name="f11" fmla="val 3415863"/>
              <a:gd name="f12" fmla="val 1529335"/>
              <a:gd name="f13" fmla="val 1529607"/>
              <a:gd name="f14" fmla="+- 0 0 -90"/>
              <a:gd name="f15" fmla="*/ f3 1 4653374"/>
              <a:gd name="f16" fmla="*/ f4 1 6831717"/>
              <a:gd name="f17" fmla="val f5"/>
              <a:gd name="f18" fmla="val f6"/>
              <a:gd name="f19" fmla="val f7"/>
              <a:gd name="f20" fmla="*/ f14 f0 1"/>
              <a:gd name="f21" fmla="+- f19 0 f17"/>
              <a:gd name="f22" fmla="+- f18 0 f17"/>
              <a:gd name="f23" fmla="*/ f20 1 f2"/>
              <a:gd name="f24" fmla="*/ f22 1 4653374"/>
              <a:gd name="f25" fmla="*/ f21 1 6831717"/>
              <a:gd name="f26" fmla="*/ 3416476 f22 1"/>
              <a:gd name="f27" fmla="*/ 0 f21 1"/>
              <a:gd name="f28" fmla="*/ 4653374 f22 1"/>
              <a:gd name="f29" fmla="*/ 6831717 f21 1"/>
              <a:gd name="f30" fmla="*/ 0 f22 1"/>
              <a:gd name="f31" fmla="*/ 3415863 f21 1"/>
              <a:gd name="f32" fmla="+- f23 0 f1"/>
              <a:gd name="f33" fmla="*/ f26 1 4653374"/>
              <a:gd name="f34" fmla="*/ f27 1 6831717"/>
              <a:gd name="f35" fmla="*/ f28 1 4653374"/>
              <a:gd name="f36" fmla="*/ f29 1 6831717"/>
              <a:gd name="f37" fmla="*/ f30 1 4653374"/>
              <a:gd name="f38" fmla="*/ f31 1 6831717"/>
              <a:gd name="f39" fmla="*/ f17 1 f24"/>
              <a:gd name="f40" fmla="*/ f18 1 f24"/>
              <a:gd name="f41" fmla="*/ f17 1 f25"/>
              <a:gd name="f42" fmla="*/ f19 1 f25"/>
              <a:gd name="f43" fmla="*/ f33 1 f24"/>
              <a:gd name="f44" fmla="*/ f34 1 f25"/>
              <a:gd name="f45" fmla="*/ f35 1 f24"/>
              <a:gd name="f46" fmla="*/ f36 1 f25"/>
              <a:gd name="f47" fmla="*/ f37 1 f24"/>
              <a:gd name="f48" fmla="*/ f38 1 f25"/>
              <a:gd name="f49" fmla="*/ f39 f15 1"/>
              <a:gd name="f50" fmla="*/ f40 f15 1"/>
              <a:gd name="f51" fmla="*/ f42 f16 1"/>
              <a:gd name="f52" fmla="*/ f41 f16 1"/>
              <a:gd name="f53" fmla="*/ f43 f15 1"/>
              <a:gd name="f54" fmla="*/ f44 f16 1"/>
              <a:gd name="f55" fmla="*/ f45 f15 1"/>
              <a:gd name="f56" fmla="*/ f46 f16 1"/>
              <a:gd name="f57" fmla="*/ f47 f15 1"/>
              <a:gd name="f58" fmla="*/ f48 f16 1"/>
            </a:gdLst>
            <a:ahLst/>
            <a:cxnLst>
              <a:cxn ang="3cd4">
                <a:pos x="hc" y="t"/>
              </a:cxn>
              <a:cxn ang="0">
                <a:pos x="r" y="vc"/>
              </a:cxn>
              <a:cxn ang="cd4">
                <a:pos x="hc" y="b"/>
              </a:cxn>
              <a:cxn ang="cd2">
                <a:pos x="l" y="vc"/>
              </a:cxn>
              <a:cxn ang="f32">
                <a:pos x="f53" y="f54"/>
              </a:cxn>
              <a:cxn ang="f32">
                <a:pos x="f55" y="f54"/>
              </a:cxn>
              <a:cxn ang="f32">
                <a:pos x="f55" y="f56"/>
              </a:cxn>
              <a:cxn ang="f32">
                <a:pos x="f53" y="f56"/>
              </a:cxn>
              <a:cxn ang="f32">
                <a:pos x="f57" y="f58"/>
              </a:cxn>
              <a:cxn ang="f32">
                <a:pos x="f53" y="f54"/>
              </a:cxn>
            </a:cxnLst>
            <a:rect l="f49" t="f52" r="f50" b="f51"/>
            <a:pathLst>
              <a:path w="4653374" h="6831717">
                <a:moveTo>
                  <a:pt x="f8" y="f5"/>
                </a:moveTo>
                <a:lnTo>
                  <a:pt x="f6" y="f5"/>
                </a:lnTo>
                <a:lnTo>
                  <a:pt x="f6" y="f7"/>
                </a:lnTo>
                <a:lnTo>
                  <a:pt x="f8" y="f7"/>
                </a:lnTo>
                <a:cubicBezTo>
                  <a:pt x="f9" y="f7"/>
                  <a:pt x="f5" y="f10"/>
                  <a:pt x="f5" y="f11"/>
                </a:cubicBezTo>
                <a:cubicBezTo>
                  <a:pt x="f5" y="f12"/>
                  <a:pt x="f13" y="f5"/>
                  <a:pt x="f8" y="f5"/>
                </a:cubicBezTo>
                <a:close/>
              </a:path>
            </a:pathLst>
          </a:custGeom>
          <a:solidFill>
            <a:srgbClr val="F5CDCE"/>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4" name="Image 2">
            <a:extLst>
              <a:ext uri="{FF2B5EF4-FFF2-40B4-BE49-F238E27FC236}">
                <a16:creationId xmlns:a16="http://schemas.microsoft.com/office/drawing/2014/main" id="{CD44130E-B9C0-17D5-6C05-8C892F493B66}"/>
              </a:ext>
            </a:extLst>
          </p:cNvPr>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8737238" y="-25045"/>
            <a:ext cx="3432191" cy="3432191"/>
          </a:xfrm>
          <a:prstGeom prst="rect">
            <a:avLst/>
          </a:prstGeom>
          <a:noFill/>
          <a:ln cap="flat">
            <a:noFill/>
          </a:ln>
        </p:spPr>
      </p:pic>
      <p:sp>
        <p:nvSpPr>
          <p:cNvPr id="5" name="Title 1">
            <a:extLst>
              <a:ext uri="{FF2B5EF4-FFF2-40B4-BE49-F238E27FC236}">
                <a16:creationId xmlns:a16="http://schemas.microsoft.com/office/drawing/2014/main" id="{77845049-858A-22E2-EA68-BE022F9C1E68}"/>
              </a:ext>
            </a:extLst>
          </p:cNvPr>
          <p:cNvSpPr txBox="1">
            <a:spLocks noGrp="1"/>
          </p:cNvSpPr>
          <p:nvPr>
            <p:ph type="ctrTitle"/>
          </p:nvPr>
        </p:nvSpPr>
        <p:spPr>
          <a:xfrm>
            <a:off x="1527048" y="327986"/>
            <a:ext cx="4550667" cy="2453774"/>
          </a:xfrm>
        </p:spPr>
        <p:txBody>
          <a:bodyPr tIns="0" anchorCtr="0"/>
          <a:lstStyle>
            <a:lvl1pPr algn="l">
              <a:defRPr/>
            </a:lvl1pPr>
          </a:lstStyle>
          <a:p>
            <a:pPr lvl="0"/>
            <a:r>
              <a:rPr lang="en-US"/>
              <a:t>Click to add title</a:t>
            </a:r>
          </a:p>
        </p:txBody>
      </p:sp>
      <p:sp>
        <p:nvSpPr>
          <p:cNvPr id="6" name="Subtitle 2">
            <a:extLst>
              <a:ext uri="{FF2B5EF4-FFF2-40B4-BE49-F238E27FC236}">
                <a16:creationId xmlns:a16="http://schemas.microsoft.com/office/drawing/2014/main" id="{7D25E2D9-21AD-87CA-453B-9B1F1C36EC6D}"/>
              </a:ext>
            </a:extLst>
          </p:cNvPr>
          <p:cNvSpPr txBox="1">
            <a:spLocks noGrp="1"/>
          </p:cNvSpPr>
          <p:nvPr>
            <p:ph type="subTitle" idx="1"/>
          </p:nvPr>
        </p:nvSpPr>
        <p:spPr>
          <a:xfrm>
            <a:off x="1545336" y="2846828"/>
            <a:ext cx="4550667" cy="2314446"/>
          </a:xfrm>
        </p:spPr>
        <p:txBody>
          <a:bodyPr tIns="0" bIns="0"/>
          <a:lstStyle>
            <a:lvl1pPr marL="0" indent="0">
              <a:spcBef>
                <a:spcPts val="575"/>
              </a:spcBef>
              <a:buNone/>
              <a:defRPr sz="2400"/>
            </a:lvl1pPr>
          </a:lstStyle>
          <a:p>
            <a:pPr lvl="0"/>
            <a:r>
              <a:rPr lang="en-US"/>
              <a:t>Click to add subtitle</a:t>
            </a:r>
          </a:p>
        </p:txBody>
      </p:sp>
    </p:spTree>
    <p:extLst>
      <p:ext uri="{BB962C8B-B14F-4D97-AF65-F5344CB8AC3E}">
        <p14:creationId xmlns:p14="http://schemas.microsoft.com/office/powerpoint/2010/main" val="195810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Image 0">
            <a:extLst>
              <a:ext uri="{FF2B5EF4-FFF2-40B4-BE49-F238E27FC236}">
                <a16:creationId xmlns:a16="http://schemas.microsoft.com/office/drawing/2014/main" id="{C7CF216A-6025-144C-D2BF-4FD12FAD75D5}"/>
              </a:ext>
            </a:extLst>
          </p:cNvPr>
          <p:cNvSpPr/>
          <p:nvPr/>
        </p:nvSpPr>
        <p:spPr>
          <a:xfrm>
            <a:off x="-5568" y="-2779"/>
            <a:ext cx="3443292" cy="6891339"/>
          </a:xfrm>
          <a:custGeom>
            <a:avLst/>
            <a:gdLst>
              <a:gd name="f0" fmla="val 10800000"/>
              <a:gd name="f1" fmla="val 5400000"/>
              <a:gd name="f2" fmla="val 180"/>
              <a:gd name="f3" fmla="val w"/>
              <a:gd name="f4" fmla="val h"/>
              <a:gd name="f5" fmla="val 0"/>
              <a:gd name="f6" fmla="val 3443288"/>
              <a:gd name="f7" fmla="val 6891337"/>
              <a:gd name="f8" fmla="val 6891338"/>
              <a:gd name="f9" fmla="+- 0 0 -90"/>
              <a:gd name="f10" fmla="*/ f3 1 3443288"/>
              <a:gd name="f11" fmla="*/ f4 1 6891337"/>
              <a:gd name="f12" fmla="val f5"/>
              <a:gd name="f13" fmla="val f6"/>
              <a:gd name="f14" fmla="val f7"/>
              <a:gd name="f15" fmla="*/ f9 f0 1"/>
              <a:gd name="f16" fmla="+- f14 0 f12"/>
              <a:gd name="f17" fmla="+- f13 0 f12"/>
              <a:gd name="f18" fmla="*/ f15 1 f2"/>
              <a:gd name="f19" fmla="*/ f17 1 3443288"/>
              <a:gd name="f20" fmla="*/ f16 1 6891337"/>
              <a:gd name="f21" fmla="*/ 3443288 f17 1"/>
              <a:gd name="f22" fmla="*/ 0 f16 1"/>
              <a:gd name="f23" fmla="*/ 0 f17 1"/>
              <a:gd name="f24" fmla="*/ 6891338 f16 1"/>
              <a:gd name="f25" fmla="+- f18 0 f1"/>
              <a:gd name="f26" fmla="*/ f21 1 3443288"/>
              <a:gd name="f27" fmla="*/ f22 1 6891337"/>
              <a:gd name="f28" fmla="*/ f23 1 3443288"/>
              <a:gd name="f29" fmla="*/ f24 1 6891337"/>
              <a:gd name="f30" fmla="*/ f12 1 f19"/>
              <a:gd name="f31" fmla="*/ f13 1 f19"/>
              <a:gd name="f32" fmla="*/ f12 1 f20"/>
              <a:gd name="f33" fmla="*/ f14 1 f20"/>
              <a:gd name="f34" fmla="*/ f26 1 f19"/>
              <a:gd name="f35" fmla="*/ f27 1 f20"/>
              <a:gd name="f36" fmla="*/ f28 1 f19"/>
              <a:gd name="f37" fmla="*/ f29 1 f20"/>
              <a:gd name="f38" fmla="*/ f30 f10 1"/>
              <a:gd name="f39" fmla="*/ f31 f10 1"/>
              <a:gd name="f40" fmla="*/ f33 f11 1"/>
              <a:gd name="f41" fmla="*/ f32 f11 1"/>
              <a:gd name="f42" fmla="*/ f34 f10 1"/>
              <a:gd name="f43" fmla="*/ f35 f11 1"/>
              <a:gd name="f44" fmla="*/ f36 f10 1"/>
              <a:gd name="f45" fmla="*/ f37 f11 1"/>
            </a:gdLst>
            <a:ahLst/>
            <a:cxnLst>
              <a:cxn ang="3cd4">
                <a:pos x="hc" y="t"/>
              </a:cxn>
              <a:cxn ang="0">
                <a:pos x="r" y="vc"/>
              </a:cxn>
              <a:cxn ang="cd4">
                <a:pos x="hc" y="b"/>
              </a:cxn>
              <a:cxn ang="cd2">
                <a:pos x="l" y="vc"/>
              </a:cxn>
              <a:cxn ang="f25">
                <a:pos x="f42" y="f43"/>
              </a:cxn>
              <a:cxn ang="f25">
                <a:pos x="f44" y="f43"/>
              </a:cxn>
              <a:cxn ang="f25">
                <a:pos x="f44" y="f45"/>
              </a:cxn>
              <a:cxn ang="f25">
                <a:pos x="f42" y="f45"/>
              </a:cxn>
              <a:cxn ang="f25">
                <a:pos x="f42" y="f43"/>
              </a:cxn>
            </a:cxnLst>
            <a:rect l="f38" t="f41" r="f39" b="f40"/>
            <a:pathLst>
              <a:path w="3443288" h="6891337">
                <a:moveTo>
                  <a:pt x="f6" y="f5"/>
                </a:moveTo>
                <a:lnTo>
                  <a:pt x="f5" y="f5"/>
                </a:lnTo>
                <a:lnTo>
                  <a:pt x="f5" y="f8"/>
                </a:lnTo>
                <a:lnTo>
                  <a:pt x="f6" y="f8"/>
                </a:lnTo>
                <a:lnTo>
                  <a:pt x="f6" y="f5"/>
                </a:lnTo>
                <a:close/>
              </a:path>
            </a:pathLst>
          </a:custGeom>
          <a:solidFill>
            <a:srgbClr val="AAC3E8"/>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3" name="Image 1">
            <a:extLst>
              <a:ext uri="{FF2B5EF4-FFF2-40B4-BE49-F238E27FC236}">
                <a16:creationId xmlns:a16="http://schemas.microsoft.com/office/drawing/2014/main" id="{7AF4E51D-7874-BB9B-0FCF-B8937D470D14}"/>
              </a:ext>
            </a:extLst>
          </p:cNvPr>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1703307" y="-2779"/>
            <a:ext cx="1734406" cy="5167310"/>
          </a:xfrm>
          <a:prstGeom prst="rect">
            <a:avLst/>
          </a:prstGeom>
          <a:noFill/>
          <a:ln cap="flat">
            <a:noFill/>
          </a:ln>
        </p:spPr>
      </p:pic>
      <p:sp>
        <p:nvSpPr>
          <p:cNvPr id="4" name="Freeform: Shape 12">
            <a:extLst>
              <a:ext uri="{FF2B5EF4-FFF2-40B4-BE49-F238E27FC236}">
                <a16:creationId xmlns:a16="http://schemas.microsoft.com/office/drawing/2014/main" id="{9CAEEE8B-558C-C46A-32D7-F2EABFBCADF0}"/>
              </a:ext>
            </a:extLst>
          </p:cNvPr>
          <p:cNvSpPr/>
          <p:nvPr/>
        </p:nvSpPr>
        <p:spPr>
          <a:xfrm>
            <a:off x="1721623" y="-2779"/>
            <a:ext cx="1716118" cy="1720855"/>
          </a:xfrm>
          <a:custGeom>
            <a:avLst/>
            <a:gdLst>
              <a:gd name="f0" fmla="val 10800000"/>
              <a:gd name="f1" fmla="val 5400000"/>
              <a:gd name="f2" fmla="val 180"/>
              <a:gd name="f3" fmla="val w"/>
              <a:gd name="f4" fmla="val h"/>
              <a:gd name="f5" fmla="val 0"/>
              <a:gd name="f6" fmla="val 1716115"/>
              <a:gd name="f7" fmla="val 1720853"/>
              <a:gd name="f8" fmla="val 93358"/>
              <a:gd name="f9" fmla="val 110348"/>
              <a:gd name="f10" fmla="val 887874"/>
              <a:gd name="f11" fmla="val 830686"/>
              <a:gd name="f12" fmla="val 1610112"/>
              <a:gd name="f13" fmla="val 1716029"/>
              <a:gd name="f14" fmla="val 1627151"/>
              <a:gd name="f15" fmla="val 1627237"/>
              <a:gd name="f16" fmla="val 821334"/>
              <a:gd name="f17" fmla="val 897252"/>
              <a:gd name="f18" fmla="val 16989"/>
              <a:gd name="f19" fmla="val 939499"/>
              <a:gd name="f20" fmla="val 779202"/>
              <a:gd name="f21" fmla="val 1703814"/>
              <a:gd name="f22" fmla="val 1716114"/>
              <a:gd name="f23" fmla="val 769850"/>
              <a:gd name="f24" fmla="val 948877"/>
              <a:gd name="f25" fmla="val 186798"/>
              <a:gd name="f26" fmla="val 203788"/>
              <a:gd name="f27" fmla="val 836248"/>
              <a:gd name="f28" fmla="val 882254"/>
              <a:gd name="f29" fmla="val 1516501"/>
              <a:gd name="f30" fmla="val 1716109"/>
              <a:gd name="f31" fmla="val 1533535"/>
              <a:gd name="f32" fmla="val 872812"/>
              <a:gd name="f33" fmla="val 845626"/>
              <a:gd name="f34" fmla="val 280155"/>
              <a:gd name="f35" fmla="val 297145"/>
              <a:gd name="f36" fmla="val 784537"/>
              <a:gd name="f37" fmla="val 933652"/>
              <a:gd name="f38" fmla="val 1422885"/>
              <a:gd name="f39" fmla="val 1439924"/>
              <a:gd name="f40" fmla="val 924300"/>
              <a:gd name="f41" fmla="val 794001"/>
              <a:gd name="f42" fmla="val 373512"/>
              <a:gd name="f43" fmla="val 390502"/>
              <a:gd name="f44" fmla="val 732911"/>
              <a:gd name="f45" fmla="val 985135"/>
              <a:gd name="f46" fmla="val 1329184"/>
              <a:gd name="f47" fmla="val 1346223"/>
              <a:gd name="f48" fmla="val 1346308"/>
              <a:gd name="f49" fmla="val 975783"/>
              <a:gd name="f50" fmla="val 742375"/>
              <a:gd name="f51" fmla="val 466953"/>
              <a:gd name="f52" fmla="val 483944"/>
              <a:gd name="f53" fmla="val 681286"/>
              <a:gd name="f54" fmla="val 1036704"/>
              <a:gd name="f55" fmla="val 1235573"/>
              <a:gd name="f56" fmla="val 1716110"/>
              <a:gd name="f57" fmla="val 1252607"/>
              <a:gd name="f58" fmla="val 1027347"/>
              <a:gd name="f59" fmla="val 690664"/>
              <a:gd name="f60" fmla="val 560310"/>
              <a:gd name="f61" fmla="val 577297"/>
              <a:gd name="f62" fmla="val 629660"/>
              <a:gd name="f63" fmla="val 1088188"/>
              <a:gd name="f64" fmla="val 1141957"/>
              <a:gd name="f65" fmla="val 1158991"/>
              <a:gd name="f66" fmla="val 1078835"/>
              <a:gd name="f67" fmla="val 639038"/>
              <a:gd name="f68" fmla="val 653668"/>
              <a:gd name="f69" fmla="val 670655"/>
              <a:gd name="f70" fmla="val 578035"/>
              <a:gd name="f71" fmla="val 1139586"/>
              <a:gd name="f72" fmla="val 1048255"/>
              <a:gd name="f73" fmla="val 1065294"/>
              <a:gd name="f74" fmla="val 1065380"/>
              <a:gd name="f75" fmla="val 1130319"/>
              <a:gd name="f76" fmla="val 587499"/>
              <a:gd name="f77" fmla="val 747112"/>
              <a:gd name="f78" fmla="val 764104"/>
              <a:gd name="f79" fmla="val 526409"/>
              <a:gd name="f80" fmla="val 1191155"/>
              <a:gd name="f81" fmla="val 954644"/>
              <a:gd name="f82" fmla="val 971678"/>
              <a:gd name="f83" fmla="val 1181802"/>
              <a:gd name="f84" fmla="val 535787"/>
              <a:gd name="f85" fmla="val 840465"/>
              <a:gd name="f86" fmla="val 857452"/>
              <a:gd name="f87" fmla="val 474783"/>
              <a:gd name="f88" fmla="val 1242638"/>
              <a:gd name="f89" fmla="val 861028"/>
              <a:gd name="f90" fmla="val 878062"/>
              <a:gd name="f91" fmla="val 1233281"/>
              <a:gd name="f92" fmla="val 484162"/>
              <a:gd name="f93" fmla="val 933823"/>
              <a:gd name="f94" fmla="val 950810"/>
              <a:gd name="f95" fmla="val 423157"/>
              <a:gd name="f96" fmla="val 1294121"/>
              <a:gd name="f97" fmla="val 767327"/>
              <a:gd name="f98" fmla="val 784366"/>
              <a:gd name="f99" fmla="val 784451"/>
              <a:gd name="f100" fmla="val 1284769"/>
              <a:gd name="f101" fmla="val 432536"/>
              <a:gd name="f102" fmla="val 1027262"/>
              <a:gd name="f103" fmla="val 1044254"/>
              <a:gd name="f104" fmla="val 371532"/>
              <a:gd name="f105" fmla="val 1345685"/>
              <a:gd name="f106" fmla="val 673716"/>
              <a:gd name="f107" fmla="val 690750"/>
              <a:gd name="f108" fmla="val 1336248"/>
              <a:gd name="f109" fmla="val 380824"/>
              <a:gd name="f110" fmla="val 1120625"/>
              <a:gd name="f111" fmla="val 1137612"/>
              <a:gd name="f112" fmla="val 319820"/>
              <a:gd name="f113" fmla="val 1397088"/>
              <a:gd name="f114" fmla="val 580100"/>
              <a:gd name="f115" fmla="val 597134"/>
              <a:gd name="f116" fmla="val 1387736"/>
              <a:gd name="f117" fmla="val 329285"/>
              <a:gd name="f118" fmla="val 1213978"/>
              <a:gd name="f119" fmla="val 1230965"/>
              <a:gd name="f120" fmla="val 268195"/>
              <a:gd name="f121" fmla="val 1448571"/>
              <a:gd name="f122" fmla="val 486398"/>
              <a:gd name="f123" fmla="val 503437"/>
              <a:gd name="f124" fmla="val 503523"/>
              <a:gd name="f125" fmla="val 1439214"/>
              <a:gd name="f126" fmla="val 277659"/>
              <a:gd name="f127" fmla="val 1307422"/>
              <a:gd name="f128" fmla="val 1324414"/>
              <a:gd name="f129" fmla="val 216569"/>
              <a:gd name="f130" fmla="val 1500141"/>
              <a:gd name="f131" fmla="val 392784"/>
              <a:gd name="f132" fmla="val 409821"/>
              <a:gd name="f133" fmla="val 1490703"/>
              <a:gd name="f134" fmla="val 225948"/>
              <a:gd name="f135" fmla="val 1400775"/>
              <a:gd name="f136" fmla="val 1417762"/>
              <a:gd name="f137" fmla="val 164944"/>
              <a:gd name="f138" fmla="val 1551619"/>
              <a:gd name="f139" fmla="val 299170"/>
              <a:gd name="f140" fmla="val 316207"/>
              <a:gd name="f141" fmla="val 1542266"/>
              <a:gd name="f142" fmla="val 174322"/>
              <a:gd name="f143" fmla="val 1494133"/>
              <a:gd name="f144" fmla="val 1511120"/>
              <a:gd name="f145" fmla="val 113318"/>
              <a:gd name="f146" fmla="val 1603017"/>
              <a:gd name="f147" fmla="val 205556"/>
              <a:gd name="f148" fmla="val 222592"/>
              <a:gd name="f149" fmla="val 1593750"/>
              <a:gd name="f150" fmla="val 122783"/>
              <a:gd name="f151" fmla="+- 0 0 -90"/>
              <a:gd name="f152" fmla="*/ f3 1 1716115"/>
              <a:gd name="f153" fmla="*/ f4 1 1720853"/>
              <a:gd name="f154" fmla="val f5"/>
              <a:gd name="f155" fmla="val f6"/>
              <a:gd name="f156" fmla="val f7"/>
              <a:gd name="f157" fmla="*/ f151 f0 1"/>
              <a:gd name="f158" fmla="+- f156 0 f154"/>
              <a:gd name="f159" fmla="+- f155 0 f154"/>
              <a:gd name="f160" fmla="*/ f157 1 f2"/>
              <a:gd name="f161" fmla="*/ f159 1 1716115"/>
              <a:gd name="f162" fmla="*/ f158 1 1720853"/>
              <a:gd name="f163" fmla="*/ 93358 f159 1"/>
              <a:gd name="f164" fmla="*/ 0 f158 1"/>
              <a:gd name="f165" fmla="*/ 110348 f159 1"/>
              <a:gd name="f166" fmla="*/ 1716029 f159 1"/>
              <a:gd name="f167" fmla="*/ 1610112 f158 1"/>
              <a:gd name="f168" fmla="*/ 1627151 f158 1"/>
              <a:gd name="f169" fmla="*/ 1716115 f159 1"/>
              <a:gd name="f170" fmla="*/ 1627237 f158 1"/>
              <a:gd name="f171" fmla="*/ 0 f159 1"/>
              <a:gd name="f172" fmla="*/ 16989 f159 1"/>
              <a:gd name="f173" fmla="*/ 1716114 f159 1"/>
              <a:gd name="f174" fmla="*/ 1703814 f158 1"/>
              <a:gd name="f175" fmla="*/ 1720853 f158 1"/>
              <a:gd name="f176" fmla="*/ 186798 f159 1"/>
              <a:gd name="f177" fmla="*/ 203788 f159 1"/>
              <a:gd name="f178" fmla="*/ 1716109 f159 1"/>
              <a:gd name="f179" fmla="*/ 1516501 f158 1"/>
              <a:gd name="f180" fmla="*/ 1533535 f158 1"/>
              <a:gd name="f181" fmla="*/ 280155 f159 1"/>
              <a:gd name="f182" fmla="*/ 297145 f159 1"/>
              <a:gd name="f183" fmla="*/ 1422885 f158 1"/>
              <a:gd name="f184" fmla="*/ 1439924 f158 1"/>
              <a:gd name="f185" fmla="*/ 373512 f159 1"/>
              <a:gd name="f186" fmla="*/ 390502 f159 1"/>
              <a:gd name="f187" fmla="*/ 1329184 f158 1"/>
              <a:gd name="f188" fmla="*/ 1346223 f158 1"/>
              <a:gd name="f189" fmla="*/ 1346308 f158 1"/>
              <a:gd name="f190" fmla="*/ 466953 f159 1"/>
              <a:gd name="f191" fmla="*/ 483944 f159 1"/>
              <a:gd name="f192" fmla="*/ 1716110 f159 1"/>
              <a:gd name="f193" fmla="*/ 1235573 f158 1"/>
              <a:gd name="f194" fmla="*/ 1252607 f158 1"/>
              <a:gd name="f195" fmla="*/ 560310 f159 1"/>
              <a:gd name="f196" fmla="*/ 577297 f159 1"/>
              <a:gd name="f197" fmla="*/ 1141957 f158 1"/>
              <a:gd name="f198" fmla="*/ 1158991 f158 1"/>
              <a:gd name="f199" fmla="*/ 653668 f159 1"/>
              <a:gd name="f200" fmla="*/ 670655 f159 1"/>
              <a:gd name="f201" fmla="*/ 1048255 f158 1"/>
              <a:gd name="f202" fmla="*/ 1065294 f158 1"/>
              <a:gd name="f203" fmla="*/ 1065380 f158 1"/>
              <a:gd name="f204" fmla="*/ 747112 f159 1"/>
              <a:gd name="f205" fmla="*/ 764104 f159 1"/>
              <a:gd name="f206" fmla="*/ 954644 f158 1"/>
              <a:gd name="f207" fmla="*/ 971678 f158 1"/>
              <a:gd name="f208" fmla="*/ 840465 f159 1"/>
              <a:gd name="f209" fmla="*/ 857452 f159 1"/>
              <a:gd name="f210" fmla="*/ 861028 f158 1"/>
              <a:gd name="f211" fmla="*/ 878062 f158 1"/>
              <a:gd name="f212" fmla="*/ 933823 f159 1"/>
              <a:gd name="f213" fmla="*/ 950810 f159 1"/>
              <a:gd name="f214" fmla="*/ 767327 f158 1"/>
              <a:gd name="f215" fmla="*/ 784366 f158 1"/>
              <a:gd name="f216" fmla="*/ 784451 f158 1"/>
              <a:gd name="f217" fmla="*/ 1027262 f159 1"/>
              <a:gd name="f218" fmla="*/ 1044254 f159 1"/>
              <a:gd name="f219" fmla="*/ 673716 f158 1"/>
              <a:gd name="f220" fmla="*/ 690750 f158 1"/>
              <a:gd name="f221" fmla="*/ 1120625 f159 1"/>
              <a:gd name="f222" fmla="*/ 1137612 f159 1"/>
              <a:gd name="f223" fmla="*/ 580100 f158 1"/>
              <a:gd name="f224" fmla="*/ 597134 f158 1"/>
              <a:gd name="f225" fmla="*/ 1213978 f159 1"/>
              <a:gd name="f226" fmla="*/ 1230965 f159 1"/>
              <a:gd name="f227" fmla="*/ 486398 f158 1"/>
              <a:gd name="f228" fmla="*/ 503437 f158 1"/>
              <a:gd name="f229" fmla="*/ 503523 f158 1"/>
              <a:gd name="f230" fmla="*/ 1307422 f159 1"/>
              <a:gd name="f231" fmla="*/ 1324414 f159 1"/>
              <a:gd name="f232" fmla="*/ 392784 f158 1"/>
              <a:gd name="f233" fmla="*/ 409821 f158 1"/>
              <a:gd name="f234" fmla="*/ 1400775 f159 1"/>
              <a:gd name="f235" fmla="*/ 1417762 f159 1"/>
              <a:gd name="f236" fmla="*/ 299170 f158 1"/>
              <a:gd name="f237" fmla="*/ 316207 f158 1"/>
              <a:gd name="f238" fmla="*/ 1494133 f159 1"/>
              <a:gd name="f239" fmla="*/ 1511120 f159 1"/>
              <a:gd name="f240" fmla="*/ 205556 f158 1"/>
              <a:gd name="f241" fmla="*/ 222592 f158 1"/>
              <a:gd name="f242" fmla="+- f160 0 f1"/>
              <a:gd name="f243" fmla="*/ f163 1 1716115"/>
              <a:gd name="f244" fmla="*/ f164 1 1720853"/>
              <a:gd name="f245" fmla="*/ f165 1 1716115"/>
              <a:gd name="f246" fmla="*/ f166 1 1716115"/>
              <a:gd name="f247" fmla="*/ f167 1 1720853"/>
              <a:gd name="f248" fmla="*/ f168 1 1720853"/>
              <a:gd name="f249" fmla="*/ f169 1 1716115"/>
              <a:gd name="f250" fmla="*/ f170 1 1720853"/>
              <a:gd name="f251" fmla="*/ f171 1 1716115"/>
              <a:gd name="f252" fmla="*/ f172 1 1716115"/>
              <a:gd name="f253" fmla="*/ f173 1 1716115"/>
              <a:gd name="f254" fmla="*/ f174 1 1720853"/>
              <a:gd name="f255" fmla="*/ f175 1 1720853"/>
              <a:gd name="f256" fmla="*/ f176 1 1716115"/>
              <a:gd name="f257" fmla="*/ f177 1 1716115"/>
              <a:gd name="f258" fmla="*/ f178 1 1716115"/>
              <a:gd name="f259" fmla="*/ f179 1 1720853"/>
              <a:gd name="f260" fmla="*/ f180 1 1720853"/>
              <a:gd name="f261" fmla="*/ f181 1 1716115"/>
              <a:gd name="f262" fmla="*/ f182 1 1716115"/>
              <a:gd name="f263" fmla="*/ f183 1 1720853"/>
              <a:gd name="f264" fmla="*/ f184 1 1720853"/>
              <a:gd name="f265" fmla="*/ f185 1 1716115"/>
              <a:gd name="f266" fmla="*/ f186 1 1716115"/>
              <a:gd name="f267" fmla="*/ f187 1 1720853"/>
              <a:gd name="f268" fmla="*/ f188 1 1720853"/>
              <a:gd name="f269" fmla="*/ f189 1 1720853"/>
              <a:gd name="f270" fmla="*/ f190 1 1716115"/>
              <a:gd name="f271" fmla="*/ f191 1 1716115"/>
              <a:gd name="f272" fmla="*/ f192 1 1716115"/>
              <a:gd name="f273" fmla="*/ f193 1 1720853"/>
              <a:gd name="f274" fmla="*/ f194 1 1720853"/>
              <a:gd name="f275" fmla="*/ f195 1 1716115"/>
              <a:gd name="f276" fmla="*/ f196 1 1716115"/>
              <a:gd name="f277" fmla="*/ f197 1 1720853"/>
              <a:gd name="f278" fmla="*/ f198 1 1720853"/>
              <a:gd name="f279" fmla="*/ f199 1 1716115"/>
              <a:gd name="f280" fmla="*/ f200 1 1716115"/>
              <a:gd name="f281" fmla="*/ f201 1 1720853"/>
              <a:gd name="f282" fmla="*/ f202 1 1720853"/>
              <a:gd name="f283" fmla="*/ f203 1 1720853"/>
              <a:gd name="f284" fmla="*/ f204 1 1716115"/>
              <a:gd name="f285" fmla="*/ f205 1 1716115"/>
              <a:gd name="f286" fmla="*/ f206 1 1720853"/>
              <a:gd name="f287" fmla="*/ f207 1 1720853"/>
              <a:gd name="f288" fmla="*/ f208 1 1716115"/>
              <a:gd name="f289" fmla="*/ f209 1 1716115"/>
              <a:gd name="f290" fmla="*/ f210 1 1720853"/>
              <a:gd name="f291" fmla="*/ f211 1 1720853"/>
              <a:gd name="f292" fmla="*/ f212 1 1716115"/>
              <a:gd name="f293" fmla="*/ f213 1 1716115"/>
              <a:gd name="f294" fmla="*/ f214 1 1720853"/>
              <a:gd name="f295" fmla="*/ f215 1 1720853"/>
              <a:gd name="f296" fmla="*/ f216 1 1720853"/>
              <a:gd name="f297" fmla="*/ f217 1 1716115"/>
              <a:gd name="f298" fmla="*/ f218 1 1716115"/>
              <a:gd name="f299" fmla="*/ f219 1 1720853"/>
              <a:gd name="f300" fmla="*/ f220 1 1720853"/>
              <a:gd name="f301" fmla="*/ f221 1 1716115"/>
              <a:gd name="f302" fmla="*/ f222 1 1716115"/>
              <a:gd name="f303" fmla="*/ f223 1 1720853"/>
              <a:gd name="f304" fmla="*/ f224 1 1720853"/>
              <a:gd name="f305" fmla="*/ f225 1 1716115"/>
              <a:gd name="f306" fmla="*/ f226 1 1716115"/>
              <a:gd name="f307" fmla="*/ f227 1 1720853"/>
              <a:gd name="f308" fmla="*/ f228 1 1720853"/>
              <a:gd name="f309" fmla="*/ f229 1 1720853"/>
              <a:gd name="f310" fmla="*/ f230 1 1716115"/>
              <a:gd name="f311" fmla="*/ f231 1 1716115"/>
              <a:gd name="f312" fmla="*/ f232 1 1720853"/>
              <a:gd name="f313" fmla="*/ f233 1 1720853"/>
              <a:gd name="f314" fmla="*/ f234 1 1716115"/>
              <a:gd name="f315" fmla="*/ f235 1 1716115"/>
              <a:gd name="f316" fmla="*/ f236 1 1720853"/>
              <a:gd name="f317" fmla="*/ f237 1 1720853"/>
              <a:gd name="f318" fmla="*/ f238 1 1716115"/>
              <a:gd name="f319" fmla="*/ f239 1 1716115"/>
              <a:gd name="f320" fmla="*/ f240 1 1720853"/>
              <a:gd name="f321" fmla="*/ f241 1 1720853"/>
              <a:gd name="f322" fmla="*/ f154 1 f161"/>
              <a:gd name="f323" fmla="*/ f155 1 f161"/>
              <a:gd name="f324" fmla="*/ f154 1 f162"/>
              <a:gd name="f325" fmla="*/ f156 1 f162"/>
              <a:gd name="f326" fmla="*/ f243 1 f161"/>
              <a:gd name="f327" fmla="*/ f244 1 f162"/>
              <a:gd name="f328" fmla="*/ f245 1 f161"/>
              <a:gd name="f329" fmla="*/ f246 1 f161"/>
              <a:gd name="f330" fmla="*/ f247 1 f162"/>
              <a:gd name="f331" fmla="*/ f248 1 f162"/>
              <a:gd name="f332" fmla="*/ f249 1 f161"/>
              <a:gd name="f333" fmla="*/ f250 1 f162"/>
              <a:gd name="f334" fmla="*/ f251 1 f161"/>
              <a:gd name="f335" fmla="*/ f252 1 f161"/>
              <a:gd name="f336" fmla="*/ f253 1 f161"/>
              <a:gd name="f337" fmla="*/ f254 1 f162"/>
              <a:gd name="f338" fmla="*/ f255 1 f162"/>
              <a:gd name="f339" fmla="*/ f256 1 f161"/>
              <a:gd name="f340" fmla="*/ f257 1 f161"/>
              <a:gd name="f341" fmla="*/ f258 1 f161"/>
              <a:gd name="f342" fmla="*/ f259 1 f162"/>
              <a:gd name="f343" fmla="*/ f260 1 f162"/>
              <a:gd name="f344" fmla="*/ f261 1 f161"/>
              <a:gd name="f345" fmla="*/ f262 1 f161"/>
              <a:gd name="f346" fmla="*/ f263 1 f162"/>
              <a:gd name="f347" fmla="*/ f264 1 f162"/>
              <a:gd name="f348" fmla="*/ f265 1 f161"/>
              <a:gd name="f349" fmla="*/ f266 1 f161"/>
              <a:gd name="f350" fmla="*/ f267 1 f162"/>
              <a:gd name="f351" fmla="*/ f268 1 f162"/>
              <a:gd name="f352" fmla="*/ f269 1 f162"/>
              <a:gd name="f353" fmla="*/ f270 1 f161"/>
              <a:gd name="f354" fmla="*/ f271 1 f161"/>
              <a:gd name="f355" fmla="*/ f272 1 f161"/>
              <a:gd name="f356" fmla="*/ f273 1 f162"/>
              <a:gd name="f357" fmla="*/ f274 1 f162"/>
              <a:gd name="f358" fmla="*/ f275 1 f161"/>
              <a:gd name="f359" fmla="*/ f276 1 f161"/>
              <a:gd name="f360" fmla="*/ f277 1 f162"/>
              <a:gd name="f361" fmla="*/ f278 1 f162"/>
              <a:gd name="f362" fmla="*/ f279 1 f161"/>
              <a:gd name="f363" fmla="*/ f280 1 f161"/>
              <a:gd name="f364" fmla="*/ f281 1 f162"/>
              <a:gd name="f365" fmla="*/ f282 1 f162"/>
              <a:gd name="f366" fmla="*/ f283 1 f162"/>
              <a:gd name="f367" fmla="*/ f284 1 f161"/>
              <a:gd name="f368" fmla="*/ f285 1 f161"/>
              <a:gd name="f369" fmla="*/ f286 1 f162"/>
              <a:gd name="f370" fmla="*/ f287 1 f162"/>
              <a:gd name="f371" fmla="*/ f288 1 f161"/>
              <a:gd name="f372" fmla="*/ f289 1 f161"/>
              <a:gd name="f373" fmla="*/ f290 1 f162"/>
              <a:gd name="f374" fmla="*/ f291 1 f162"/>
              <a:gd name="f375" fmla="*/ f292 1 f161"/>
              <a:gd name="f376" fmla="*/ f293 1 f161"/>
              <a:gd name="f377" fmla="*/ f294 1 f162"/>
              <a:gd name="f378" fmla="*/ f295 1 f162"/>
              <a:gd name="f379" fmla="*/ f296 1 f162"/>
              <a:gd name="f380" fmla="*/ f297 1 f161"/>
              <a:gd name="f381" fmla="*/ f298 1 f161"/>
              <a:gd name="f382" fmla="*/ f299 1 f162"/>
              <a:gd name="f383" fmla="*/ f300 1 f162"/>
              <a:gd name="f384" fmla="*/ f301 1 f161"/>
              <a:gd name="f385" fmla="*/ f302 1 f161"/>
              <a:gd name="f386" fmla="*/ f303 1 f162"/>
              <a:gd name="f387" fmla="*/ f304 1 f162"/>
              <a:gd name="f388" fmla="*/ f305 1 f161"/>
              <a:gd name="f389" fmla="*/ f306 1 f161"/>
              <a:gd name="f390" fmla="*/ f307 1 f162"/>
              <a:gd name="f391" fmla="*/ f308 1 f162"/>
              <a:gd name="f392" fmla="*/ f309 1 f162"/>
              <a:gd name="f393" fmla="*/ f310 1 f161"/>
              <a:gd name="f394" fmla="*/ f311 1 f161"/>
              <a:gd name="f395" fmla="*/ f312 1 f162"/>
              <a:gd name="f396" fmla="*/ f313 1 f162"/>
              <a:gd name="f397" fmla="*/ f314 1 f161"/>
              <a:gd name="f398" fmla="*/ f315 1 f161"/>
              <a:gd name="f399" fmla="*/ f316 1 f162"/>
              <a:gd name="f400" fmla="*/ f317 1 f162"/>
              <a:gd name="f401" fmla="*/ f318 1 f161"/>
              <a:gd name="f402" fmla="*/ f319 1 f161"/>
              <a:gd name="f403" fmla="*/ f320 1 f162"/>
              <a:gd name="f404" fmla="*/ f321 1 f162"/>
              <a:gd name="f405" fmla="*/ f322 f152 1"/>
              <a:gd name="f406" fmla="*/ f323 f152 1"/>
              <a:gd name="f407" fmla="*/ f325 f153 1"/>
              <a:gd name="f408" fmla="*/ f324 f153 1"/>
              <a:gd name="f409" fmla="*/ f326 f152 1"/>
              <a:gd name="f410" fmla="*/ f327 f153 1"/>
              <a:gd name="f411" fmla="*/ f328 f152 1"/>
              <a:gd name="f412" fmla="*/ f329 f152 1"/>
              <a:gd name="f413" fmla="*/ f330 f153 1"/>
              <a:gd name="f414" fmla="*/ f331 f153 1"/>
              <a:gd name="f415" fmla="*/ f332 f152 1"/>
              <a:gd name="f416" fmla="*/ f333 f153 1"/>
              <a:gd name="f417" fmla="*/ f334 f152 1"/>
              <a:gd name="f418" fmla="*/ f335 f152 1"/>
              <a:gd name="f419" fmla="*/ f336 f152 1"/>
              <a:gd name="f420" fmla="*/ f337 f153 1"/>
              <a:gd name="f421" fmla="*/ f338 f153 1"/>
              <a:gd name="f422" fmla="*/ f339 f152 1"/>
              <a:gd name="f423" fmla="*/ f340 f152 1"/>
              <a:gd name="f424" fmla="*/ f341 f152 1"/>
              <a:gd name="f425" fmla="*/ f342 f153 1"/>
              <a:gd name="f426" fmla="*/ f343 f153 1"/>
              <a:gd name="f427" fmla="*/ f344 f152 1"/>
              <a:gd name="f428" fmla="*/ f345 f152 1"/>
              <a:gd name="f429" fmla="*/ f346 f153 1"/>
              <a:gd name="f430" fmla="*/ f347 f153 1"/>
              <a:gd name="f431" fmla="*/ f348 f152 1"/>
              <a:gd name="f432" fmla="*/ f349 f152 1"/>
              <a:gd name="f433" fmla="*/ f350 f153 1"/>
              <a:gd name="f434" fmla="*/ f351 f153 1"/>
              <a:gd name="f435" fmla="*/ f352 f153 1"/>
              <a:gd name="f436" fmla="*/ f353 f152 1"/>
              <a:gd name="f437" fmla="*/ f354 f152 1"/>
              <a:gd name="f438" fmla="*/ f355 f152 1"/>
              <a:gd name="f439" fmla="*/ f356 f153 1"/>
              <a:gd name="f440" fmla="*/ f357 f153 1"/>
              <a:gd name="f441" fmla="*/ f358 f152 1"/>
              <a:gd name="f442" fmla="*/ f359 f152 1"/>
              <a:gd name="f443" fmla="*/ f360 f153 1"/>
              <a:gd name="f444" fmla="*/ f361 f153 1"/>
              <a:gd name="f445" fmla="*/ f362 f152 1"/>
              <a:gd name="f446" fmla="*/ f363 f152 1"/>
              <a:gd name="f447" fmla="*/ f364 f153 1"/>
              <a:gd name="f448" fmla="*/ f365 f153 1"/>
              <a:gd name="f449" fmla="*/ f366 f153 1"/>
              <a:gd name="f450" fmla="*/ f367 f152 1"/>
              <a:gd name="f451" fmla="*/ f368 f152 1"/>
              <a:gd name="f452" fmla="*/ f369 f153 1"/>
              <a:gd name="f453" fmla="*/ f370 f153 1"/>
              <a:gd name="f454" fmla="*/ f371 f152 1"/>
              <a:gd name="f455" fmla="*/ f372 f152 1"/>
              <a:gd name="f456" fmla="*/ f373 f153 1"/>
              <a:gd name="f457" fmla="*/ f374 f153 1"/>
              <a:gd name="f458" fmla="*/ f375 f152 1"/>
              <a:gd name="f459" fmla="*/ f376 f152 1"/>
              <a:gd name="f460" fmla="*/ f377 f153 1"/>
              <a:gd name="f461" fmla="*/ f378 f153 1"/>
              <a:gd name="f462" fmla="*/ f379 f153 1"/>
              <a:gd name="f463" fmla="*/ f380 f152 1"/>
              <a:gd name="f464" fmla="*/ f381 f152 1"/>
              <a:gd name="f465" fmla="*/ f382 f153 1"/>
              <a:gd name="f466" fmla="*/ f383 f153 1"/>
              <a:gd name="f467" fmla="*/ f384 f152 1"/>
              <a:gd name="f468" fmla="*/ f385 f152 1"/>
              <a:gd name="f469" fmla="*/ f386 f153 1"/>
              <a:gd name="f470" fmla="*/ f387 f153 1"/>
              <a:gd name="f471" fmla="*/ f388 f152 1"/>
              <a:gd name="f472" fmla="*/ f389 f152 1"/>
              <a:gd name="f473" fmla="*/ f390 f153 1"/>
              <a:gd name="f474" fmla="*/ f391 f153 1"/>
              <a:gd name="f475" fmla="*/ f392 f153 1"/>
              <a:gd name="f476" fmla="*/ f393 f152 1"/>
              <a:gd name="f477" fmla="*/ f394 f152 1"/>
              <a:gd name="f478" fmla="*/ f395 f153 1"/>
              <a:gd name="f479" fmla="*/ f396 f153 1"/>
              <a:gd name="f480" fmla="*/ f397 f152 1"/>
              <a:gd name="f481" fmla="*/ f398 f152 1"/>
              <a:gd name="f482" fmla="*/ f399 f153 1"/>
              <a:gd name="f483" fmla="*/ f400 f153 1"/>
              <a:gd name="f484" fmla="*/ f401 f152 1"/>
              <a:gd name="f485" fmla="*/ f402 f152 1"/>
              <a:gd name="f486" fmla="*/ f403 f153 1"/>
              <a:gd name="f487" fmla="*/ f404 f153 1"/>
            </a:gdLst>
            <a:ahLst/>
            <a:cxnLst>
              <a:cxn ang="3cd4">
                <a:pos x="hc" y="t"/>
              </a:cxn>
              <a:cxn ang="0">
                <a:pos x="r" y="vc"/>
              </a:cxn>
              <a:cxn ang="cd4">
                <a:pos x="hc" y="b"/>
              </a:cxn>
              <a:cxn ang="cd2">
                <a:pos x="l" y="vc"/>
              </a:cxn>
              <a:cxn ang="f242">
                <a:pos x="f409" y="f410"/>
              </a:cxn>
              <a:cxn ang="f242">
                <a:pos x="f411" y="f410"/>
              </a:cxn>
              <a:cxn ang="f242">
                <a:pos x="f412" y="f413"/>
              </a:cxn>
              <a:cxn ang="f242">
                <a:pos x="f412" y="f414"/>
              </a:cxn>
              <a:cxn ang="f242">
                <a:pos x="f415" y="f416"/>
              </a:cxn>
              <a:cxn ang="f242">
                <a:pos x="f409" y="f410"/>
              </a:cxn>
              <a:cxn ang="f242">
                <a:pos x="f417" y="f410"/>
              </a:cxn>
              <a:cxn ang="f242">
                <a:pos x="f418" y="f410"/>
              </a:cxn>
              <a:cxn ang="f242">
                <a:pos x="f419" y="f420"/>
              </a:cxn>
              <a:cxn ang="f242">
                <a:pos x="f419" y="f421"/>
              </a:cxn>
              <a:cxn ang="f242">
                <a:pos x="f417" y="f410"/>
              </a:cxn>
              <a:cxn ang="f242">
                <a:pos x="f422" y="f410"/>
              </a:cxn>
              <a:cxn ang="f242">
                <a:pos x="f423" y="f410"/>
              </a:cxn>
              <a:cxn ang="f242">
                <a:pos x="f424" y="f425"/>
              </a:cxn>
              <a:cxn ang="f242">
                <a:pos x="f424" y="f426"/>
              </a:cxn>
              <a:cxn ang="f242">
                <a:pos x="f422" y="f410"/>
              </a:cxn>
              <a:cxn ang="f242">
                <a:pos x="f427" y="f410"/>
              </a:cxn>
              <a:cxn ang="f242">
                <a:pos x="f428" y="f410"/>
              </a:cxn>
              <a:cxn ang="f242">
                <a:pos x="f419" y="f429"/>
              </a:cxn>
              <a:cxn ang="f242">
                <a:pos x="f419" y="f430"/>
              </a:cxn>
              <a:cxn ang="f242">
                <a:pos x="f427" y="f410"/>
              </a:cxn>
              <a:cxn ang="f242">
                <a:pos x="f431" y="f410"/>
              </a:cxn>
              <a:cxn ang="f242">
                <a:pos x="f432" y="f410"/>
              </a:cxn>
              <a:cxn ang="f242">
                <a:pos x="f412" y="f433"/>
              </a:cxn>
              <a:cxn ang="f242">
                <a:pos x="f412" y="f434"/>
              </a:cxn>
              <a:cxn ang="f242">
                <a:pos x="f419" y="f435"/>
              </a:cxn>
              <a:cxn ang="f242">
                <a:pos x="f431" y="f410"/>
              </a:cxn>
              <a:cxn ang="f242">
                <a:pos x="f436" y="f410"/>
              </a:cxn>
              <a:cxn ang="f242">
                <a:pos x="f437" y="f410"/>
              </a:cxn>
              <a:cxn ang="f242">
                <a:pos x="f438" y="f439"/>
              </a:cxn>
              <a:cxn ang="f242">
                <a:pos x="f438" y="f440"/>
              </a:cxn>
              <a:cxn ang="f242">
                <a:pos x="f436" y="f410"/>
              </a:cxn>
              <a:cxn ang="f242">
                <a:pos x="f441" y="f410"/>
              </a:cxn>
              <a:cxn ang="f242">
                <a:pos x="f442" y="f410"/>
              </a:cxn>
              <a:cxn ang="f242">
                <a:pos x="f424" y="f443"/>
              </a:cxn>
              <a:cxn ang="f242">
                <a:pos x="f424" y="f444"/>
              </a:cxn>
              <a:cxn ang="f242">
                <a:pos x="f441" y="f410"/>
              </a:cxn>
              <a:cxn ang="f242">
                <a:pos x="f445" y="f410"/>
              </a:cxn>
              <a:cxn ang="f242">
                <a:pos x="f446" y="f410"/>
              </a:cxn>
              <a:cxn ang="f242">
                <a:pos x="f412" y="f447"/>
              </a:cxn>
              <a:cxn ang="f242">
                <a:pos x="f412" y="f448"/>
              </a:cxn>
              <a:cxn ang="f242">
                <a:pos x="f419" y="f449"/>
              </a:cxn>
              <a:cxn ang="f242">
                <a:pos x="f445" y="f410"/>
              </a:cxn>
              <a:cxn ang="f242">
                <a:pos x="f450" y="f410"/>
              </a:cxn>
              <a:cxn ang="f242">
                <a:pos x="f451" y="f410"/>
              </a:cxn>
              <a:cxn ang="f242">
                <a:pos x="f415" y="f452"/>
              </a:cxn>
              <a:cxn ang="f242">
                <a:pos x="f415" y="f453"/>
              </a:cxn>
              <a:cxn ang="f242">
                <a:pos x="f450" y="f410"/>
              </a:cxn>
              <a:cxn ang="f242">
                <a:pos x="f454" y="f410"/>
              </a:cxn>
              <a:cxn ang="f242">
                <a:pos x="f455" y="f410"/>
              </a:cxn>
              <a:cxn ang="f242">
                <a:pos x="f424" y="f456"/>
              </a:cxn>
              <a:cxn ang="f242">
                <a:pos x="f424" y="f457"/>
              </a:cxn>
              <a:cxn ang="f242">
                <a:pos x="f454" y="f410"/>
              </a:cxn>
              <a:cxn ang="f242">
                <a:pos x="f458" y="f410"/>
              </a:cxn>
              <a:cxn ang="f242">
                <a:pos x="f459" y="f410"/>
              </a:cxn>
              <a:cxn ang="f242">
                <a:pos x="f419" y="f460"/>
              </a:cxn>
              <a:cxn ang="f242">
                <a:pos x="f419" y="f461"/>
              </a:cxn>
              <a:cxn ang="f242">
                <a:pos x="f419" y="f462"/>
              </a:cxn>
              <a:cxn ang="f242">
                <a:pos x="f458" y="f410"/>
              </a:cxn>
              <a:cxn ang="f242">
                <a:pos x="f463" y="f410"/>
              </a:cxn>
              <a:cxn ang="f242">
                <a:pos x="f464" y="f410"/>
              </a:cxn>
              <a:cxn ang="f242">
                <a:pos x="f438" y="f465"/>
              </a:cxn>
              <a:cxn ang="f242">
                <a:pos x="f438" y="f466"/>
              </a:cxn>
              <a:cxn ang="f242">
                <a:pos x="f463" y="f410"/>
              </a:cxn>
              <a:cxn ang="f242">
                <a:pos x="f467" y="f410"/>
              </a:cxn>
              <a:cxn ang="f242">
                <a:pos x="f468" y="f410"/>
              </a:cxn>
              <a:cxn ang="f242">
                <a:pos x="f415" y="f469"/>
              </a:cxn>
              <a:cxn ang="f242">
                <a:pos x="f415" y="f470"/>
              </a:cxn>
              <a:cxn ang="f242">
                <a:pos x="f467" y="f410"/>
              </a:cxn>
              <a:cxn ang="f242">
                <a:pos x="f471" y="f410"/>
              </a:cxn>
              <a:cxn ang="f242">
                <a:pos x="f472" y="f410"/>
              </a:cxn>
              <a:cxn ang="f242">
                <a:pos x="f424" y="f473"/>
              </a:cxn>
              <a:cxn ang="f242">
                <a:pos x="f424" y="f474"/>
              </a:cxn>
              <a:cxn ang="f242">
                <a:pos x="f424" y="f475"/>
              </a:cxn>
              <a:cxn ang="f242">
                <a:pos x="f471" y="f410"/>
              </a:cxn>
              <a:cxn ang="f242">
                <a:pos x="f476" y="f410"/>
              </a:cxn>
              <a:cxn ang="f242">
                <a:pos x="f477" y="f410"/>
              </a:cxn>
              <a:cxn ang="f242">
                <a:pos x="f415" y="f478"/>
              </a:cxn>
              <a:cxn ang="f242">
                <a:pos x="f415" y="f479"/>
              </a:cxn>
              <a:cxn ang="f242">
                <a:pos x="f476" y="f410"/>
              </a:cxn>
              <a:cxn ang="f242">
                <a:pos x="f480" y="f410"/>
              </a:cxn>
              <a:cxn ang="f242">
                <a:pos x="f481" y="f410"/>
              </a:cxn>
              <a:cxn ang="f242">
                <a:pos x="f424" y="f482"/>
              </a:cxn>
              <a:cxn ang="f242">
                <a:pos x="f424" y="f483"/>
              </a:cxn>
              <a:cxn ang="f242">
                <a:pos x="f480" y="f410"/>
              </a:cxn>
              <a:cxn ang="f242">
                <a:pos x="f484" y="f410"/>
              </a:cxn>
              <a:cxn ang="f242">
                <a:pos x="f485" y="f410"/>
              </a:cxn>
              <a:cxn ang="f242">
                <a:pos x="f424" y="f486"/>
              </a:cxn>
              <a:cxn ang="f242">
                <a:pos x="f424" y="f487"/>
              </a:cxn>
              <a:cxn ang="f242">
                <a:pos x="f484" y="f410"/>
              </a:cxn>
            </a:cxnLst>
            <a:rect l="f405" t="f408" r="f406" b="f407"/>
            <a:pathLst>
              <a:path w="1716115" h="1720853">
                <a:moveTo>
                  <a:pt x="f8" y="f5"/>
                </a:moveTo>
                <a:lnTo>
                  <a:pt x="f9" y="f5"/>
                </a:lnTo>
                <a:cubicBezTo>
                  <a:pt x="f9" y="f10"/>
                  <a:pt x="f11" y="f12"/>
                  <a:pt x="f13" y="f12"/>
                </a:cubicBezTo>
                <a:lnTo>
                  <a:pt x="f13" y="f14"/>
                </a:lnTo>
                <a:lnTo>
                  <a:pt x="f6" y="f15"/>
                </a:lnTo>
                <a:cubicBezTo>
                  <a:pt x="f16" y="f15"/>
                  <a:pt x="f8" y="f17"/>
                  <a:pt x="f8" y="f5"/>
                </a:cubicBezTo>
                <a:close/>
                <a:moveTo>
                  <a:pt x="f5" y="f5"/>
                </a:moveTo>
                <a:lnTo>
                  <a:pt x="f18" y="f5"/>
                </a:lnTo>
                <a:cubicBezTo>
                  <a:pt x="f18" y="f19"/>
                  <a:pt x="f20" y="f21"/>
                  <a:pt x="f22" y="f21"/>
                </a:cubicBezTo>
                <a:lnTo>
                  <a:pt x="f22" y="f7"/>
                </a:lnTo>
                <a:cubicBezTo>
                  <a:pt x="f23" y="f7"/>
                  <a:pt x="f5" y="f24"/>
                  <a:pt x="f5" y="f5"/>
                </a:cubicBezTo>
                <a:close/>
                <a:moveTo>
                  <a:pt x="f25" y="f5"/>
                </a:moveTo>
                <a:lnTo>
                  <a:pt x="f26" y="f5"/>
                </a:lnTo>
                <a:cubicBezTo>
                  <a:pt x="f26" y="f27"/>
                  <a:pt x="f28" y="f29"/>
                  <a:pt x="f30" y="f29"/>
                </a:cubicBezTo>
                <a:lnTo>
                  <a:pt x="f30" y="f31"/>
                </a:lnTo>
                <a:cubicBezTo>
                  <a:pt x="f32" y="f31"/>
                  <a:pt x="f25" y="f33"/>
                  <a:pt x="f25" y="f5"/>
                </a:cubicBezTo>
                <a:close/>
                <a:moveTo>
                  <a:pt x="f34" y="f5"/>
                </a:moveTo>
                <a:lnTo>
                  <a:pt x="f35" y="f5"/>
                </a:lnTo>
                <a:cubicBezTo>
                  <a:pt x="f35" y="f36"/>
                  <a:pt x="f37" y="f38"/>
                  <a:pt x="f22" y="f38"/>
                </a:cubicBezTo>
                <a:lnTo>
                  <a:pt x="f22" y="f39"/>
                </a:lnTo>
                <a:cubicBezTo>
                  <a:pt x="f40" y="f39"/>
                  <a:pt x="f34" y="f41"/>
                  <a:pt x="f34" y="f5"/>
                </a:cubicBezTo>
                <a:close/>
                <a:moveTo>
                  <a:pt x="f42" y="f5"/>
                </a:moveTo>
                <a:lnTo>
                  <a:pt x="f43" y="f5"/>
                </a:lnTo>
                <a:cubicBezTo>
                  <a:pt x="f43" y="f44"/>
                  <a:pt x="f45" y="f46"/>
                  <a:pt x="f13" y="f46"/>
                </a:cubicBezTo>
                <a:lnTo>
                  <a:pt x="f13" y="f47"/>
                </a:lnTo>
                <a:lnTo>
                  <a:pt x="f22" y="f48"/>
                </a:lnTo>
                <a:cubicBezTo>
                  <a:pt x="f49" y="f48"/>
                  <a:pt x="f42" y="f50"/>
                  <a:pt x="f42" y="f5"/>
                </a:cubicBezTo>
                <a:close/>
                <a:moveTo>
                  <a:pt x="f51" y="f5"/>
                </a:moveTo>
                <a:lnTo>
                  <a:pt x="f52" y="f5"/>
                </a:lnTo>
                <a:cubicBezTo>
                  <a:pt x="f52" y="f53"/>
                  <a:pt x="f54" y="f55"/>
                  <a:pt x="f56" y="f55"/>
                </a:cubicBezTo>
                <a:lnTo>
                  <a:pt x="f56" y="f57"/>
                </a:lnTo>
                <a:cubicBezTo>
                  <a:pt x="f58" y="f57"/>
                  <a:pt x="f51" y="f59"/>
                  <a:pt x="f51" y="f5"/>
                </a:cubicBezTo>
                <a:close/>
                <a:moveTo>
                  <a:pt x="f60" y="f5"/>
                </a:moveTo>
                <a:lnTo>
                  <a:pt x="f61" y="f5"/>
                </a:lnTo>
                <a:cubicBezTo>
                  <a:pt x="f61" y="f62"/>
                  <a:pt x="f63" y="f64"/>
                  <a:pt x="f30" y="f64"/>
                </a:cubicBezTo>
                <a:lnTo>
                  <a:pt x="f30" y="f65"/>
                </a:lnTo>
                <a:cubicBezTo>
                  <a:pt x="f66" y="f65"/>
                  <a:pt x="f60" y="f67"/>
                  <a:pt x="f60" y="f5"/>
                </a:cubicBezTo>
                <a:close/>
                <a:moveTo>
                  <a:pt x="f68" y="f5"/>
                </a:moveTo>
                <a:lnTo>
                  <a:pt x="f69" y="f5"/>
                </a:lnTo>
                <a:cubicBezTo>
                  <a:pt x="f69" y="f70"/>
                  <a:pt x="f71" y="f72"/>
                  <a:pt x="f13" y="f72"/>
                </a:cubicBezTo>
                <a:lnTo>
                  <a:pt x="f13" y="f73"/>
                </a:lnTo>
                <a:lnTo>
                  <a:pt x="f22" y="f74"/>
                </a:lnTo>
                <a:cubicBezTo>
                  <a:pt x="f75" y="f74"/>
                  <a:pt x="f68" y="f76"/>
                  <a:pt x="f68" y="f5"/>
                </a:cubicBezTo>
                <a:close/>
                <a:moveTo>
                  <a:pt x="f77" y="f5"/>
                </a:moveTo>
                <a:lnTo>
                  <a:pt x="f78" y="f5"/>
                </a:lnTo>
                <a:cubicBezTo>
                  <a:pt x="f78" y="f79"/>
                  <a:pt x="f80" y="f81"/>
                  <a:pt x="f6" y="f81"/>
                </a:cubicBezTo>
                <a:lnTo>
                  <a:pt x="f6" y="f82"/>
                </a:lnTo>
                <a:cubicBezTo>
                  <a:pt x="f83" y="f82"/>
                  <a:pt x="f77" y="f84"/>
                  <a:pt x="f77" y="f5"/>
                </a:cubicBezTo>
                <a:close/>
                <a:moveTo>
                  <a:pt x="f85" y="f5"/>
                </a:moveTo>
                <a:lnTo>
                  <a:pt x="f86" y="f5"/>
                </a:lnTo>
                <a:cubicBezTo>
                  <a:pt x="f86" y="f87"/>
                  <a:pt x="f88" y="f89"/>
                  <a:pt x="f30" y="f89"/>
                </a:cubicBezTo>
                <a:lnTo>
                  <a:pt x="f30" y="f90"/>
                </a:lnTo>
                <a:cubicBezTo>
                  <a:pt x="f91" y="f90"/>
                  <a:pt x="f85" y="f92"/>
                  <a:pt x="f85" y="f5"/>
                </a:cubicBezTo>
                <a:close/>
                <a:moveTo>
                  <a:pt x="f93" y="f5"/>
                </a:moveTo>
                <a:lnTo>
                  <a:pt x="f94" y="f5"/>
                </a:lnTo>
                <a:cubicBezTo>
                  <a:pt x="f94" y="f95"/>
                  <a:pt x="f96" y="f97"/>
                  <a:pt x="f22" y="f97"/>
                </a:cubicBezTo>
                <a:lnTo>
                  <a:pt x="f22" y="f98"/>
                </a:lnTo>
                <a:lnTo>
                  <a:pt x="f22" y="f99"/>
                </a:lnTo>
                <a:cubicBezTo>
                  <a:pt x="f100" y="f99"/>
                  <a:pt x="f93" y="f101"/>
                  <a:pt x="f93" y="f5"/>
                </a:cubicBezTo>
                <a:close/>
                <a:moveTo>
                  <a:pt x="f102" y="f5"/>
                </a:moveTo>
                <a:lnTo>
                  <a:pt x="f103" y="f5"/>
                </a:lnTo>
                <a:cubicBezTo>
                  <a:pt x="f103" y="f104"/>
                  <a:pt x="f105" y="f106"/>
                  <a:pt x="f56" y="f106"/>
                </a:cubicBezTo>
                <a:lnTo>
                  <a:pt x="f56" y="f107"/>
                </a:lnTo>
                <a:cubicBezTo>
                  <a:pt x="f108" y="f107"/>
                  <a:pt x="f102" y="f109"/>
                  <a:pt x="f102" y="f5"/>
                </a:cubicBezTo>
                <a:close/>
                <a:moveTo>
                  <a:pt x="f110" y="f5"/>
                </a:moveTo>
                <a:lnTo>
                  <a:pt x="f111" y="f5"/>
                </a:lnTo>
                <a:cubicBezTo>
                  <a:pt x="f111" y="f112"/>
                  <a:pt x="f113" y="f114"/>
                  <a:pt x="f6" y="f114"/>
                </a:cubicBezTo>
                <a:lnTo>
                  <a:pt x="f6" y="f115"/>
                </a:lnTo>
                <a:cubicBezTo>
                  <a:pt x="f116" y="f115"/>
                  <a:pt x="f110" y="f117"/>
                  <a:pt x="f110" y="f5"/>
                </a:cubicBezTo>
                <a:close/>
                <a:moveTo>
                  <a:pt x="f118" y="f5"/>
                </a:moveTo>
                <a:lnTo>
                  <a:pt x="f119" y="f5"/>
                </a:lnTo>
                <a:cubicBezTo>
                  <a:pt x="f119" y="f120"/>
                  <a:pt x="f121" y="f122"/>
                  <a:pt x="f30" y="f122"/>
                </a:cubicBezTo>
                <a:lnTo>
                  <a:pt x="f30" y="f123"/>
                </a:lnTo>
                <a:lnTo>
                  <a:pt x="f30" y="f124"/>
                </a:lnTo>
                <a:cubicBezTo>
                  <a:pt x="f125" y="f124"/>
                  <a:pt x="f118" y="f126"/>
                  <a:pt x="f118" y="f5"/>
                </a:cubicBezTo>
                <a:close/>
                <a:moveTo>
                  <a:pt x="f127" y="f5"/>
                </a:moveTo>
                <a:lnTo>
                  <a:pt x="f128" y="f5"/>
                </a:lnTo>
                <a:cubicBezTo>
                  <a:pt x="f128" y="f129"/>
                  <a:pt x="f130" y="f131"/>
                  <a:pt x="f6" y="f131"/>
                </a:cubicBezTo>
                <a:lnTo>
                  <a:pt x="f6" y="f132"/>
                </a:lnTo>
                <a:cubicBezTo>
                  <a:pt x="f133" y="f132"/>
                  <a:pt x="f127" y="f134"/>
                  <a:pt x="f127" y="f5"/>
                </a:cubicBezTo>
                <a:close/>
                <a:moveTo>
                  <a:pt x="f135" y="f5"/>
                </a:moveTo>
                <a:lnTo>
                  <a:pt x="f136" y="f5"/>
                </a:lnTo>
                <a:cubicBezTo>
                  <a:pt x="f136" y="f137"/>
                  <a:pt x="f138" y="f139"/>
                  <a:pt x="f30" y="f139"/>
                </a:cubicBezTo>
                <a:lnTo>
                  <a:pt x="f30" y="f140"/>
                </a:lnTo>
                <a:cubicBezTo>
                  <a:pt x="f141" y="f140"/>
                  <a:pt x="f135" y="f142"/>
                  <a:pt x="f135" y="f5"/>
                </a:cubicBezTo>
                <a:close/>
                <a:moveTo>
                  <a:pt x="f143" y="f5"/>
                </a:moveTo>
                <a:lnTo>
                  <a:pt x="f144" y="f5"/>
                </a:lnTo>
                <a:cubicBezTo>
                  <a:pt x="f144" y="f145"/>
                  <a:pt x="f146" y="f147"/>
                  <a:pt x="f30" y="f147"/>
                </a:cubicBezTo>
                <a:lnTo>
                  <a:pt x="f30" y="f148"/>
                </a:lnTo>
                <a:cubicBezTo>
                  <a:pt x="f149" y="f148"/>
                  <a:pt x="f143" y="f150"/>
                  <a:pt x="f143" y="f5"/>
                </a:cubicBezTo>
                <a:close/>
              </a:path>
            </a:pathLst>
          </a:custGeom>
          <a:solidFill>
            <a:srgbClr val="FDFAF6">
              <a:alpha val="99000"/>
            </a:srgbClr>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Image 5">
            <a:extLst>
              <a:ext uri="{FF2B5EF4-FFF2-40B4-BE49-F238E27FC236}">
                <a16:creationId xmlns:a16="http://schemas.microsoft.com/office/drawing/2014/main" id="{EAFA326D-ED0B-FBED-E31B-9E99D3DCDF1A}"/>
              </a:ext>
            </a:extLst>
          </p:cNvPr>
          <p:cNvSpPr/>
          <p:nvPr/>
        </p:nvSpPr>
        <p:spPr>
          <a:xfrm>
            <a:off x="-5568" y="3440503"/>
            <a:ext cx="3443292" cy="3448046"/>
          </a:xfrm>
          <a:custGeom>
            <a:avLst/>
            <a:gdLst>
              <a:gd name="f0" fmla="val 10800000"/>
              <a:gd name="f1" fmla="val 5400000"/>
              <a:gd name="f2" fmla="val 180"/>
              <a:gd name="f3" fmla="val w"/>
              <a:gd name="f4" fmla="val h"/>
              <a:gd name="f5" fmla="val 0"/>
              <a:gd name="f6" fmla="val 3443288"/>
              <a:gd name="f7" fmla="val 3448050"/>
              <a:gd name="f8" fmla="val 1721644"/>
              <a:gd name="f9" fmla="val 3448051"/>
              <a:gd name="f10" fmla="val 2672482"/>
              <a:gd name="f11" fmla="val 2676178"/>
              <a:gd name="f12" fmla="val 1724025"/>
              <a:gd name="f13" fmla="val 771873"/>
              <a:gd name="f14" fmla="val 770806"/>
              <a:gd name="f15" fmla="+- 0 0 -90"/>
              <a:gd name="f16" fmla="*/ f3 1 3443288"/>
              <a:gd name="f17" fmla="*/ f4 1 3448050"/>
              <a:gd name="f18" fmla="val f5"/>
              <a:gd name="f19" fmla="val f6"/>
              <a:gd name="f20" fmla="val f7"/>
              <a:gd name="f21" fmla="*/ f15 f0 1"/>
              <a:gd name="f22" fmla="+- f20 0 f18"/>
              <a:gd name="f23" fmla="+- f19 0 f18"/>
              <a:gd name="f24" fmla="*/ f21 1 f2"/>
              <a:gd name="f25" fmla="*/ f23 1 3443288"/>
              <a:gd name="f26" fmla="*/ f22 1 3448050"/>
              <a:gd name="f27" fmla="*/ 1721644 f23 1"/>
              <a:gd name="f28" fmla="*/ 3448051 f22 1"/>
              <a:gd name="f29" fmla="*/ 3443288 f23 1"/>
              <a:gd name="f30" fmla="*/ 1724025 f22 1"/>
              <a:gd name="f31" fmla="*/ 0 f22 1"/>
              <a:gd name="f32" fmla="*/ 0 f23 1"/>
              <a:gd name="f33" fmla="+- f24 0 f1"/>
              <a:gd name="f34" fmla="*/ f27 1 3443288"/>
              <a:gd name="f35" fmla="*/ f28 1 3448050"/>
              <a:gd name="f36" fmla="*/ f29 1 3443288"/>
              <a:gd name="f37" fmla="*/ f30 1 3448050"/>
              <a:gd name="f38" fmla="*/ f31 1 3448050"/>
              <a:gd name="f39" fmla="*/ f32 1 3443288"/>
              <a:gd name="f40" fmla="*/ f18 1 f25"/>
              <a:gd name="f41" fmla="*/ f19 1 f25"/>
              <a:gd name="f42" fmla="*/ f18 1 f26"/>
              <a:gd name="f43" fmla="*/ f20 1 f26"/>
              <a:gd name="f44" fmla="*/ f34 1 f25"/>
              <a:gd name="f45" fmla="*/ f35 1 f26"/>
              <a:gd name="f46" fmla="*/ f36 1 f25"/>
              <a:gd name="f47" fmla="*/ f37 1 f26"/>
              <a:gd name="f48" fmla="*/ f38 1 f26"/>
              <a:gd name="f49" fmla="*/ f39 1 f25"/>
              <a:gd name="f50" fmla="*/ f40 f16 1"/>
              <a:gd name="f51" fmla="*/ f41 f16 1"/>
              <a:gd name="f52" fmla="*/ f43 f17 1"/>
              <a:gd name="f53" fmla="*/ f42 f17 1"/>
              <a:gd name="f54" fmla="*/ f44 f16 1"/>
              <a:gd name="f55" fmla="*/ f45 f17 1"/>
              <a:gd name="f56" fmla="*/ f46 f16 1"/>
              <a:gd name="f57" fmla="*/ f47 f17 1"/>
              <a:gd name="f58" fmla="*/ f48 f17 1"/>
              <a:gd name="f59" fmla="*/ f49 f16 1"/>
            </a:gdLst>
            <a:ahLst/>
            <a:cxnLst>
              <a:cxn ang="3cd4">
                <a:pos x="hc" y="t"/>
              </a:cxn>
              <a:cxn ang="0">
                <a:pos x="r" y="vc"/>
              </a:cxn>
              <a:cxn ang="cd4">
                <a:pos x="hc" y="b"/>
              </a:cxn>
              <a:cxn ang="cd2">
                <a:pos x="l" y="vc"/>
              </a:cxn>
              <a:cxn ang="f33">
                <a:pos x="f54" y="f55"/>
              </a:cxn>
              <a:cxn ang="f33">
                <a:pos x="f56" y="f57"/>
              </a:cxn>
              <a:cxn ang="f33">
                <a:pos x="f54" y="f58"/>
              </a:cxn>
              <a:cxn ang="f33">
                <a:pos x="f59" y="f57"/>
              </a:cxn>
              <a:cxn ang="f33">
                <a:pos x="f54" y="f55"/>
              </a:cxn>
            </a:cxnLst>
            <a:rect l="f50" t="f53" r="f51" b="f52"/>
            <a:pathLst>
              <a:path w="3443288" h="3448050">
                <a:moveTo>
                  <a:pt x="f8" y="f9"/>
                </a:moveTo>
                <a:cubicBezTo>
                  <a:pt x="f10" y="f9"/>
                  <a:pt x="f6" y="f11"/>
                  <a:pt x="f6" y="f12"/>
                </a:cubicBezTo>
                <a:cubicBezTo>
                  <a:pt x="f6" y="f13"/>
                  <a:pt x="f10" y="f5"/>
                  <a:pt x="f8" y="f5"/>
                </a:cubicBezTo>
                <a:cubicBezTo>
                  <a:pt x="f14" y="f5"/>
                  <a:pt x="f5" y="f13"/>
                  <a:pt x="f5" y="f12"/>
                </a:cubicBezTo>
                <a:cubicBezTo>
                  <a:pt x="f5" y="f11"/>
                  <a:pt x="f14" y="f9"/>
                  <a:pt x="f8" y="f9"/>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pic>
        <p:nvPicPr>
          <p:cNvPr id="6" name="Image 6">
            <a:extLst>
              <a:ext uri="{FF2B5EF4-FFF2-40B4-BE49-F238E27FC236}">
                <a16:creationId xmlns:a16="http://schemas.microsoft.com/office/drawing/2014/main" id="{3FFC3BBC-3E69-983B-6A00-8EACA515D84A}"/>
              </a:ext>
            </a:extLst>
          </p:cNvPr>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1718459" y="3440503"/>
            <a:ext cx="1719264" cy="1724028"/>
          </a:xfrm>
          <a:prstGeom prst="rect">
            <a:avLst/>
          </a:prstGeom>
          <a:noFill/>
          <a:ln cap="flat">
            <a:noFill/>
          </a:ln>
        </p:spPr>
      </p:pic>
      <p:sp>
        <p:nvSpPr>
          <p:cNvPr id="7" name="Title 19">
            <a:extLst>
              <a:ext uri="{FF2B5EF4-FFF2-40B4-BE49-F238E27FC236}">
                <a16:creationId xmlns:a16="http://schemas.microsoft.com/office/drawing/2014/main" id="{88CF2566-2456-B813-16F6-6DDC211EE3CD}"/>
              </a:ext>
            </a:extLst>
          </p:cNvPr>
          <p:cNvSpPr txBox="1">
            <a:spLocks noGrp="1"/>
          </p:cNvSpPr>
          <p:nvPr>
            <p:ph type="title"/>
          </p:nvPr>
        </p:nvSpPr>
        <p:spPr>
          <a:xfrm>
            <a:off x="3685032" y="755376"/>
            <a:ext cx="7740999" cy="1500146"/>
          </a:xfrm>
        </p:spPr>
        <p:txBody>
          <a:bodyPr anchorCtr="0"/>
          <a:lstStyle>
            <a:lvl1pPr algn="l">
              <a:lnSpc>
                <a:spcPct val="100000"/>
              </a:lnSpc>
              <a:defRPr/>
            </a:lvl1pPr>
          </a:lstStyle>
          <a:p>
            <a:pPr lvl="0"/>
            <a:r>
              <a:rPr lang="en-US"/>
              <a:t>Click to add title</a:t>
            </a:r>
          </a:p>
        </p:txBody>
      </p:sp>
      <p:sp>
        <p:nvSpPr>
          <p:cNvPr id="8" name="Footer Placeholder 5">
            <a:extLst>
              <a:ext uri="{FF2B5EF4-FFF2-40B4-BE49-F238E27FC236}">
                <a16:creationId xmlns:a16="http://schemas.microsoft.com/office/drawing/2014/main" id="{59DB64A8-7CE2-3FA5-A37D-8171F06B93C1}"/>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9" name="Slide Number Placeholder 6">
            <a:extLst>
              <a:ext uri="{FF2B5EF4-FFF2-40B4-BE49-F238E27FC236}">
                <a16:creationId xmlns:a16="http://schemas.microsoft.com/office/drawing/2014/main" id="{29BB8CF9-8DA2-5AD4-F18D-E1984CC0E30C}"/>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015809C1-68DA-4570-8E3C-B04C7B7AF6D7}" type="slidenum">
              <a:t>‹#›</a:t>
            </a:fld>
            <a:endParaRPr lang="en-US"/>
          </a:p>
        </p:txBody>
      </p:sp>
      <p:sp>
        <p:nvSpPr>
          <p:cNvPr id="10" name="Content Placeholder 3">
            <a:extLst>
              <a:ext uri="{FF2B5EF4-FFF2-40B4-BE49-F238E27FC236}">
                <a16:creationId xmlns:a16="http://schemas.microsoft.com/office/drawing/2014/main" id="{1C13754E-C251-6B81-E562-3779547E5B62}"/>
              </a:ext>
            </a:extLst>
          </p:cNvPr>
          <p:cNvSpPr txBox="1">
            <a:spLocks noGrp="1"/>
          </p:cNvSpPr>
          <p:nvPr>
            <p:ph idx="4294967295"/>
          </p:nvPr>
        </p:nvSpPr>
        <p:spPr>
          <a:xfrm>
            <a:off x="3685032" y="2305211"/>
            <a:ext cx="3741925" cy="4306375"/>
          </a:xfrm>
        </p:spPr>
        <p:txBody>
          <a:bodyPr lIns="45720" rIns="45720"/>
          <a:lstStyle>
            <a:lvl1pPr>
              <a:defRPr sz="1500"/>
            </a:lvl1pPr>
            <a:lvl2pPr>
              <a:defRPr sz="1300"/>
            </a:lvl2pPr>
            <a:lvl3pPr>
              <a:defRPr sz="12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a:extLst>
              <a:ext uri="{FF2B5EF4-FFF2-40B4-BE49-F238E27FC236}">
                <a16:creationId xmlns:a16="http://schemas.microsoft.com/office/drawing/2014/main" id="{7E51FB37-D78B-3C8E-85C1-416B66743BC2}"/>
              </a:ext>
            </a:extLst>
          </p:cNvPr>
          <p:cNvSpPr txBox="1">
            <a:spLocks noGrp="1"/>
          </p:cNvSpPr>
          <p:nvPr>
            <p:ph idx="4294967295"/>
          </p:nvPr>
        </p:nvSpPr>
        <p:spPr>
          <a:xfrm>
            <a:off x="7684535" y="2305211"/>
            <a:ext cx="3741925" cy="4306375"/>
          </a:xfrm>
        </p:spPr>
        <p:txBody>
          <a:bodyPr lIns="45720" rIns="45720"/>
          <a:lstStyle>
            <a:lvl1pPr>
              <a:defRPr sz="1500"/>
            </a:lvl1pPr>
            <a:lvl2pPr>
              <a:defRPr sz="1300"/>
            </a:lvl2pPr>
            <a:lvl3pPr>
              <a:defRPr sz="12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250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Freeform: Shape 6">
            <a:extLst>
              <a:ext uri="{FF2B5EF4-FFF2-40B4-BE49-F238E27FC236}">
                <a16:creationId xmlns:a16="http://schemas.microsoft.com/office/drawing/2014/main" id="{260C2B35-A8A7-85D3-B761-FA1749731714}"/>
              </a:ext>
            </a:extLst>
          </p:cNvPr>
          <p:cNvSpPr/>
          <p:nvPr/>
        </p:nvSpPr>
        <p:spPr>
          <a:xfrm>
            <a:off x="0" y="0"/>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8">
            <a:extLst>
              <a:ext uri="{FF2B5EF4-FFF2-40B4-BE49-F238E27FC236}">
                <a16:creationId xmlns:a16="http://schemas.microsoft.com/office/drawing/2014/main" id="{20DE2C2E-9CDF-F6CA-A56E-5817AF85BA4A}"/>
              </a:ext>
            </a:extLst>
          </p:cNvPr>
          <p:cNvSpPr/>
          <p:nvPr/>
        </p:nvSpPr>
        <p:spPr>
          <a:xfrm flipH="1" flipV="1">
            <a:off x="9949174" y="4755035"/>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Title 1">
            <a:extLst>
              <a:ext uri="{FF2B5EF4-FFF2-40B4-BE49-F238E27FC236}">
                <a16:creationId xmlns:a16="http://schemas.microsoft.com/office/drawing/2014/main" id="{A0D38813-FC52-4D2E-1387-E5D7B792F82C}"/>
              </a:ext>
            </a:extLst>
          </p:cNvPr>
          <p:cNvSpPr txBox="1">
            <a:spLocks noGrp="1"/>
          </p:cNvSpPr>
          <p:nvPr>
            <p:ph type="title"/>
          </p:nvPr>
        </p:nvSpPr>
        <p:spPr>
          <a:xfrm>
            <a:off x="758952" y="731520"/>
            <a:ext cx="10671048" cy="1362053"/>
          </a:xfrm>
        </p:spPr>
        <p:txBody>
          <a:bodyPr/>
          <a:lstStyle>
            <a:lvl1pPr>
              <a:defRPr/>
            </a:lvl1pPr>
          </a:lstStyle>
          <a:p>
            <a:pPr lvl="0"/>
            <a:r>
              <a:rPr lang="en-US"/>
              <a:t>Click to add title</a:t>
            </a:r>
          </a:p>
        </p:txBody>
      </p:sp>
      <p:sp>
        <p:nvSpPr>
          <p:cNvPr id="5" name="Footer Placeholder 3">
            <a:extLst>
              <a:ext uri="{FF2B5EF4-FFF2-40B4-BE49-F238E27FC236}">
                <a16:creationId xmlns:a16="http://schemas.microsoft.com/office/drawing/2014/main" id="{58ACD43B-1EEE-2BD7-1DA2-9B4E3B0C2FB6}"/>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6" name="Slide Number Placeholder 4">
            <a:extLst>
              <a:ext uri="{FF2B5EF4-FFF2-40B4-BE49-F238E27FC236}">
                <a16:creationId xmlns:a16="http://schemas.microsoft.com/office/drawing/2014/main" id="{BA8C82A8-74B4-69F2-6CB0-2A2212D288E6}"/>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E975AB10-CD0F-4A32-8F46-F4BEA6331816}" type="slidenum">
              <a:t>‹#›</a:t>
            </a:fld>
            <a:endParaRPr lang="en-US"/>
          </a:p>
        </p:txBody>
      </p:sp>
    </p:spTree>
    <p:extLst>
      <p:ext uri="{BB962C8B-B14F-4D97-AF65-F5344CB8AC3E}">
        <p14:creationId xmlns:p14="http://schemas.microsoft.com/office/powerpoint/2010/main" val="117538100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Shape 5">
            <a:extLst>
              <a:ext uri="{FF2B5EF4-FFF2-40B4-BE49-F238E27FC236}">
                <a16:creationId xmlns:a16="http://schemas.microsoft.com/office/drawing/2014/main" id="{D21921EC-0CEC-FC48-8A91-CCCFB5F755E3}"/>
              </a:ext>
            </a:extLst>
          </p:cNvPr>
          <p:cNvSpPr/>
          <p:nvPr/>
        </p:nvSpPr>
        <p:spPr>
          <a:xfrm>
            <a:off x="0" y="0"/>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7">
            <a:extLst>
              <a:ext uri="{FF2B5EF4-FFF2-40B4-BE49-F238E27FC236}">
                <a16:creationId xmlns:a16="http://schemas.microsoft.com/office/drawing/2014/main" id="{E4677E9B-F464-4C28-B932-290E197CB04C}"/>
              </a:ext>
            </a:extLst>
          </p:cNvPr>
          <p:cNvSpPr/>
          <p:nvPr/>
        </p:nvSpPr>
        <p:spPr>
          <a:xfrm flipH="1" flipV="1">
            <a:off x="9949174" y="4755035"/>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ooter Placeholder 2">
            <a:extLst>
              <a:ext uri="{FF2B5EF4-FFF2-40B4-BE49-F238E27FC236}">
                <a16:creationId xmlns:a16="http://schemas.microsoft.com/office/drawing/2014/main" id="{B0000F19-B978-F441-1E86-738F8325C1DF}"/>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3">
            <a:extLst>
              <a:ext uri="{FF2B5EF4-FFF2-40B4-BE49-F238E27FC236}">
                <a16:creationId xmlns:a16="http://schemas.microsoft.com/office/drawing/2014/main" id="{95BB9AA9-2C5A-43EF-18AF-E930D605055C}"/>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D6BE7426-ED3A-48DE-8EFB-5D807127A0BF}" type="slidenum">
              <a:t>‹#›</a:t>
            </a:fld>
            <a:endParaRPr lang="en-US"/>
          </a:p>
        </p:txBody>
      </p:sp>
    </p:spTree>
    <p:extLst>
      <p:ext uri="{BB962C8B-B14F-4D97-AF65-F5344CB8AC3E}">
        <p14:creationId xmlns:p14="http://schemas.microsoft.com/office/powerpoint/2010/main" val="367166533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Freeform: Shape 10">
            <a:extLst>
              <a:ext uri="{FF2B5EF4-FFF2-40B4-BE49-F238E27FC236}">
                <a16:creationId xmlns:a16="http://schemas.microsoft.com/office/drawing/2014/main" id="{B15D7487-649C-DE65-7AB8-694BE587405F}"/>
              </a:ext>
            </a:extLst>
          </p:cNvPr>
          <p:cNvSpPr/>
          <p:nvPr/>
        </p:nvSpPr>
        <p:spPr>
          <a:xfrm flipH="1" flipV="1">
            <a:off x="9949174" y="4755035"/>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Title 1">
            <a:extLst>
              <a:ext uri="{FF2B5EF4-FFF2-40B4-BE49-F238E27FC236}">
                <a16:creationId xmlns:a16="http://schemas.microsoft.com/office/drawing/2014/main" id="{A120C067-5F65-6BC3-6986-1E8DF7BD57DE}"/>
              </a:ext>
            </a:extLst>
          </p:cNvPr>
          <p:cNvSpPr txBox="1">
            <a:spLocks noGrp="1"/>
          </p:cNvSpPr>
          <p:nvPr>
            <p:ph type="title"/>
          </p:nvPr>
        </p:nvSpPr>
        <p:spPr>
          <a:xfrm>
            <a:off x="770217" y="741459"/>
            <a:ext cx="3932240" cy="1524661"/>
          </a:xfrm>
        </p:spPr>
        <p:txBody>
          <a:bodyPr/>
          <a:lstStyle>
            <a:lvl1pPr>
              <a:lnSpc>
                <a:spcPct val="100000"/>
              </a:lnSpc>
              <a:defRPr sz="3200"/>
            </a:lvl1pPr>
          </a:lstStyle>
          <a:p>
            <a:pPr lvl="0"/>
            <a:r>
              <a:rPr lang="en-US"/>
              <a:t>Click to add title</a:t>
            </a:r>
          </a:p>
        </p:txBody>
      </p:sp>
      <p:sp>
        <p:nvSpPr>
          <p:cNvPr id="4" name="Footer Placeholder 5">
            <a:extLst>
              <a:ext uri="{FF2B5EF4-FFF2-40B4-BE49-F238E27FC236}">
                <a16:creationId xmlns:a16="http://schemas.microsoft.com/office/drawing/2014/main" id="{A16C2968-A674-69E1-327B-CE7CA35774D3}"/>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6">
            <a:extLst>
              <a:ext uri="{FF2B5EF4-FFF2-40B4-BE49-F238E27FC236}">
                <a16:creationId xmlns:a16="http://schemas.microsoft.com/office/drawing/2014/main" id="{D9E3C099-29EB-B325-F8B4-2553292F5950}"/>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8D7B2FE8-70C8-4973-9A89-FDF1085E6F5F}" type="slidenum">
              <a:t>‹#›</a:t>
            </a:fld>
            <a:endParaRPr lang="en-US"/>
          </a:p>
        </p:txBody>
      </p:sp>
      <p:sp>
        <p:nvSpPr>
          <p:cNvPr id="6" name="Text Placeholder 3">
            <a:extLst>
              <a:ext uri="{FF2B5EF4-FFF2-40B4-BE49-F238E27FC236}">
                <a16:creationId xmlns:a16="http://schemas.microsoft.com/office/drawing/2014/main" id="{C323E826-ED1A-2A87-46E4-5AEC0B3414D8}"/>
              </a:ext>
            </a:extLst>
          </p:cNvPr>
          <p:cNvSpPr txBox="1">
            <a:spLocks noGrp="1"/>
          </p:cNvSpPr>
          <p:nvPr>
            <p:ph type="body" idx="2"/>
          </p:nvPr>
        </p:nvSpPr>
        <p:spPr>
          <a:xfrm>
            <a:off x="770217" y="2301901"/>
            <a:ext cx="3932240" cy="3567083"/>
          </a:xfrm>
        </p:spPr>
        <p:txBody>
          <a:bodyPr/>
          <a:lstStyle>
            <a:lvl1pPr marL="0" indent="0">
              <a:buNone/>
              <a:defRPr sz="1600"/>
            </a:lvl1pPr>
          </a:lstStyle>
          <a:p>
            <a:pPr lvl="0"/>
            <a:r>
              <a:rPr lang="en-US"/>
              <a:t>Click to add text</a:t>
            </a:r>
          </a:p>
        </p:txBody>
      </p:sp>
      <p:sp>
        <p:nvSpPr>
          <p:cNvPr id="7" name="Content Placeholder 2">
            <a:extLst>
              <a:ext uri="{FF2B5EF4-FFF2-40B4-BE49-F238E27FC236}">
                <a16:creationId xmlns:a16="http://schemas.microsoft.com/office/drawing/2014/main" id="{46EF6BFC-1160-625B-D4B6-5612560854C4}"/>
              </a:ext>
            </a:extLst>
          </p:cNvPr>
          <p:cNvSpPr txBox="1">
            <a:spLocks noGrp="1"/>
          </p:cNvSpPr>
          <p:nvPr>
            <p:ph idx="1"/>
          </p:nvPr>
        </p:nvSpPr>
        <p:spPr>
          <a:xfrm>
            <a:off x="5183184" y="741459"/>
            <a:ext cx="6242837" cy="5119588"/>
          </a:xfrm>
        </p:spPr>
        <p:txBody>
          <a:bodyPr/>
          <a:lstStyle>
            <a:lvl1pPr>
              <a:defRPr sz="3200"/>
            </a:lvl1pPr>
            <a:lvl2pPr>
              <a:defRPr sz="2800"/>
            </a:lvl2pPr>
            <a:lvl3pPr>
              <a:defRPr sz="2400"/>
            </a:lvl3pPr>
            <a:lvl4pPr>
              <a:defRPr sz="2000"/>
            </a:lvl4pPr>
            <a:lvl5pPr>
              <a:defRPr sz="2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717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D9DAAC01-9A6C-72E1-2E16-53C44C0B43A3}"/>
              </a:ext>
            </a:extLst>
          </p:cNvPr>
          <p:cNvGrpSpPr/>
          <p:nvPr/>
        </p:nvGrpSpPr>
        <p:grpSpPr>
          <a:xfrm>
            <a:off x="6452299" y="3405015"/>
            <a:ext cx="5739697" cy="3467971"/>
            <a:chOff x="6452299" y="3405015"/>
            <a:chExt cx="5739697" cy="3467971"/>
          </a:xfrm>
        </p:grpSpPr>
        <p:sp>
          <p:nvSpPr>
            <p:cNvPr id="3" name="Freeform 7">
              <a:extLst>
                <a:ext uri="{FF2B5EF4-FFF2-40B4-BE49-F238E27FC236}">
                  <a16:creationId xmlns:a16="http://schemas.microsoft.com/office/drawing/2014/main" id="{8991E6F1-0D8E-4ACF-0D98-110CE6B93AFC}"/>
                </a:ext>
              </a:extLst>
            </p:cNvPr>
            <p:cNvSpPr/>
            <p:nvPr/>
          </p:nvSpPr>
          <p:spPr>
            <a:xfrm>
              <a:off x="6452299" y="3405015"/>
              <a:ext cx="2883158" cy="3467971"/>
            </a:xfrm>
            <a:custGeom>
              <a:avLst/>
              <a:gdLst>
                <a:gd name="f0" fmla="val 10800000"/>
                <a:gd name="f1" fmla="val 5400000"/>
                <a:gd name="f2" fmla="val 180"/>
                <a:gd name="f3" fmla="val w"/>
                <a:gd name="f4" fmla="val h"/>
                <a:gd name="f5" fmla="val 0"/>
                <a:gd name="f6" fmla="val 1198"/>
                <a:gd name="f7" fmla="val 1441"/>
                <a:gd name="f8" fmla="+- 0 0 -90"/>
                <a:gd name="f9" fmla="*/ f3 1 1198"/>
                <a:gd name="f10" fmla="*/ f4 1 1441"/>
                <a:gd name="f11" fmla="val f5"/>
                <a:gd name="f12" fmla="val f6"/>
                <a:gd name="f13" fmla="val f7"/>
                <a:gd name="f14" fmla="*/ f8 f0 1"/>
                <a:gd name="f15" fmla="+- f13 0 f11"/>
                <a:gd name="f16" fmla="+- f12 0 f11"/>
                <a:gd name="f17" fmla="*/ f14 1 f2"/>
                <a:gd name="f18" fmla="*/ f16 1 1198"/>
                <a:gd name="f19" fmla="*/ f15 1 1441"/>
                <a:gd name="f20" fmla="*/ 1198 f16 1"/>
                <a:gd name="f21" fmla="*/ 0 f15 1"/>
                <a:gd name="f22" fmla="*/ 0 f16 1"/>
                <a:gd name="f23" fmla="*/ 1441 f15 1"/>
                <a:gd name="f24" fmla="+- f17 0 f1"/>
                <a:gd name="f25" fmla="*/ f20 1 1198"/>
                <a:gd name="f26" fmla="*/ f21 1 1441"/>
                <a:gd name="f27" fmla="*/ f22 1 1198"/>
                <a:gd name="f28" fmla="*/ f23 1 1441"/>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 ang="f24">
                  <a:pos x="f41" y="f42"/>
                </a:cxn>
              </a:cxnLst>
              <a:rect l="f37" t="f40" r="f38" b="f39"/>
              <a:pathLst>
                <a:path w="1198" h="1441">
                  <a:moveTo>
                    <a:pt x="f6" y="f5"/>
                  </a:moveTo>
                  <a:lnTo>
                    <a:pt x="f5" y="f7"/>
                  </a:lnTo>
                  <a:lnTo>
                    <a:pt x="f6" y="f7"/>
                  </a:lnTo>
                  <a:lnTo>
                    <a:pt x="f6" y="f5"/>
                  </a:lnTo>
                  <a:close/>
                </a:path>
              </a:pathLst>
            </a:custGeom>
            <a:solidFill>
              <a:srgbClr val="F5CDCE"/>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6">
              <a:extLst>
                <a:ext uri="{FF2B5EF4-FFF2-40B4-BE49-F238E27FC236}">
                  <a16:creationId xmlns:a16="http://schemas.microsoft.com/office/drawing/2014/main" id="{3D256605-48DB-A8CE-34E1-5D0365605CC4}"/>
                </a:ext>
              </a:extLst>
            </p:cNvPr>
            <p:cNvSpPr/>
            <p:nvPr/>
          </p:nvSpPr>
          <p:spPr>
            <a:xfrm>
              <a:off x="9318467" y="3405015"/>
              <a:ext cx="2873529" cy="3467971"/>
            </a:xfrm>
            <a:custGeom>
              <a:avLst/>
              <a:gdLst>
                <a:gd name="f0" fmla="val 10800000"/>
                <a:gd name="f1" fmla="val 5400000"/>
                <a:gd name="f2" fmla="val 180"/>
                <a:gd name="f3" fmla="val w"/>
                <a:gd name="f4" fmla="val h"/>
                <a:gd name="f5" fmla="val 0"/>
                <a:gd name="f6" fmla="val 1194"/>
                <a:gd name="f7" fmla="val 1441"/>
                <a:gd name="f8" fmla="+- 0 0 -90"/>
                <a:gd name="f9" fmla="*/ f3 1 1194"/>
                <a:gd name="f10" fmla="*/ f4 1 1441"/>
                <a:gd name="f11" fmla="val f5"/>
                <a:gd name="f12" fmla="val f6"/>
                <a:gd name="f13" fmla="val f7"/>
                <a:gd name="f14" fmla="*/ f8 f0 1"/>
                <a:gd name="f15" fmla="+- f13 0 f11"/>
                <a:gd name="f16" fmla="+- f12 0 f11"/>
                <a:gd name="f17" fmla="*/ f14 1 f2"/>
                <a:gd name="f18" fmla="*/ f16 1 1194"/>
                <a:gd name="f19" fmla="*/ f15 1 1441"/>
                <a:gd name="f20" fmla="*/ 0 f16 1"/>
                <a:gd name="f21" fmla="*/ 0 f15 1"/>
                <a:gd name="f22" fmla="*/ 1194 f16 1"/>
                <a:gd name="f23" fmla="*/ 1441 f15 1"/>
                <a:gd name="f24" fmla="+- f17 0 f1"/>
                <a:gd name="f25" fmla="*/ f20 1 1194"/>
                <a:gd name="f26" fmla="*/ f21 1 1441"/>
                <a:gd name="f27" fmla="*/ f22 1 1194"/>
                <a:gd name="f28" fmla="*/ f23 1 1441"/>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 ang="f24">
                  <a:pos x="f41" y="f42"/>
                </a:cxn>
              </a:cxnLst>
              <a:rect l="f37" t="f40" r="f38" b="f39"/>
              <a:pathLst>
                <a:path w="1194" h="1441">
                  <a:moveTo>
                    <a:pt x="f5" y="f5"/>
                  </a:moveTo>
                  <a:lnTo>
                    <a:pt x="f6" y="f7"/>
                  </a:lnTo>
                  <a:lnTo>
                    <a:pt x="f5" y="f7"/>
                  </a:lnTo>
                  <a:lnTo>
                    <a:pt x="f5" y="f5"/>
                  </a:lnTo>
                  <a:close/>
                </a:path>
              </a:pathLst>
            </a:custGeom>
            <a:solidFill>
              <a:srgbClr val="DE8C8C"/>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grpSp>
      <p:grpSp>
        <p:nvGrpSpPr>
          <p:cNvPr id="5" name="Group 8">
            <a:extLst>
              <a:ext uri="{FF2B5EF4-FFF2-40B4-BE49-F238E27FC236}">
                <a16:creationId xmlns:a16="http://schemas.microsoft.com/office/drawing/2014/main" id="{3E0016F9-F0F2-D3F5-713E-604C1D8C6086}"/>
              </a:ext>
            </a:extLst>
          </p:cNvPr>
          <p:cNvGrpSpPr/>
          <p:nvPr/>
        </p:nvGrpSpPr>
        <p:grpSpPr>
          <a:xfrm>
            <a:off x="6465612" y="0"/>
            <a:ext cx="5739698" cy="3467971"/>
            <a:chOff x="6465612" y="0"/>
            <a:chExt cx="5739698" cy="3467971"/>
          </a:xfrm>
        </p:grpSpPr>
        <p:sp>
          <p:nvSpPr>
            <p:cNvPr id="6" name="Freeform 7">
              <a:extLst>
                <a:ext uri="{FF2B5EF4-FFF2-40B4-BE49-F238E27FC236}">
                  <a16:creationId xmlns:a16="http://schemas.microsoft.com/office/drawing/2014/main" id="{9B780855-A47C-FED9-8B87-6CCFED7AEF62}"/>
                </a:ext>
              </a:extLst>
            </p:cNvPr>
            <p:cNvSpPr/>
            <p:nvPr/>
          </p:nvSpPr>
          <p:spPr>
            <a:xfrm flipH="1" flipV="1">
              <a:off x="9322152" y="0"/>
              <a:ext cx="2883158" cy="3467971"/>
            </a:xfrm>
            <a:custGeom>
              <a:avLst/>
              <a:gdLst>
                <a:gd name="f0" fmla="val 10800000"/>
                <a:gd name="f1" fmla="val 5400000"/>
                <a:gd name="f2" fmla="val 180"/>
                <a:gd name="f3" fmla="val w"/>
                <a:gd name="f4" fmla="val h"/>
                <a:gd name="f5" fmla="val 0"/>
                <a:gd name="f6" fmla="val 1198"/>
                <a:gd name="f7" fmla="val 1441"/>
                <a:gd name="f8" fmla="+- 0 0 -90"/>
                <a:gd name="f9" fmla="*/ f3 1 1198"/>
                <a:gd name="f10" fmla="*/ f4 1 1441"/>
                <a:gd name="f11" fmla="val f5"/>
                <a:gd name="f12" fmla="val f6"/>
                <a:gd name="f13" fmla="val f7"/>
                <a:gd name="f14" fmla="*/ f8 f0 1"/>
                <a:gd name="f15" fmla="+- f13 0 f11"/>
                <a:gd name="f16" fmla="+- f12 0 f11"/>
                <a:gd name="f17" fmla="*/ f14 1 f2"/>
                <a:gd name="f18" fmla="*/ f16 1 1198"/>
                <a:gd name="f19" fmla="*/ f15 1 1441"/>
                <a:gd name="f20" fmla="*/ 1198 f16 1"/>
                <a:gd name="f21" fmla="*/ 0 f15 1"/>
                <a:gd name="f22" fmla="*/ 0 f16 1"/>
                <a:gd name="f23" fmla="*/ 1441 f15 1"/>
                <a:gd name="f24" fmla="+- f17 0 f1"/>
                <a:gd name="f25" fmla="*/ f20 1 1198"/>
                <a:gd name="f26" fmla="*/ f21 1 1441"/>
                <a:gd name="f27" fmla="*/ f22 1 1198"/>
                <a:gd name="f28" fmla="*/ f23 1 1441"/>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 ang="f24">
                  <a:pos x="f41" y="f42"/>
                </a:cxn>
              </a:cxnLst>
              <a:rect l="f37" t="f40" r="f38" b="f39"/>
              <a:pathLst>
                <a:path w="1198" h="1441">
                  <a:moveTo>
                    <a:pt x="f6" y="f5"/>
                  </a:moveTo>
                  <a:lnTo>
                    <a:pt x="f5" y="f7"/>
                  </a:lnTo>
                  <a:lnTo>
                    <a:pt x="f6" y="f7"/>
                  </a:lnTo>
                  <a:lnTo>
                    <a:pt x="f6" y="f5"/>
                  </a:lnTo>
                  <a:close/>
                </a:path>
              </a:pathLst>
            </a:custGeom>
            <a:solidFill>
              <a:srgbClr val="D2D592"/>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7" name="Freeform 6">
              <a:extLst>
                <a:ext uri="{FF2B5EF4-FFF2-40B4-BE49-F238E27FC236}">
                  <a16:creationId xmlns:a16="http://schemas.microsoft.com/office/drawing/2014/main" id="{2190D0BF-D694-09B0-AE6D-7437750965EB}"/>
                </a:ext>
              </a:extLst>
            </p:cNvPr>
            <p:cNvSpPr/>
            <p:nvPr/>
          </p:nvSpPr>
          <p:spPr>
            <a:xfrm flipH="1" flipV="1">
              <a:off x="6465612" y="0"/>
              <a:ext cx="2873529" cy="3467971"/>
            </a:xfrm>
            <a:custGeom>
              <a:avLst/>
              <a:gdLst>
                <a:gd name="f0" fmla="val 10800000"/>
                <a:gd name="f1" fmla="val 5400000"/>
                <a:gd name="f2" fmla="val 180"/>
                <a:gd name="f3" fmla="val w"/>
                <a:gd name="f4" fmla="val h"/>
                <a:gd name="f5" fmla="val 0"/>
                <a:gd name="f6" fmla="val 1194"/>
                <a:gd name="f7" fmla="val 1441"/>
                <a:gd name="f8" fmla="+- 0 0 -90"/>
                <a:gd name="f9" fmla="*/ f3 1 1194"/>
                <a:gd name="f10" fmla="*/ f4 1 1441"/>
                <a:gd name="f11" fmla="val f5"/>
                <a:gd name="f12" fmla="val f6"/>
                <a:gd name="f13" fmla="val f7"/>
                <a:gd name="f14" fmla="*/ f8 f0 1"/>
                <a:gd name="f15" fmla="+- f13 0 f11"/>
                <a:gd name="f16" fmla="+- f12 0 f11"/>
                <a:gd name="f17" fmla="*/ f14 1 f2"/>
                <a:gd name="f18" fmla="*/ f16 1 1194"/>
                <a:gd name="f19" fmla="*/ f15 1 1441"/>
                <a:gd name="f20" fmla="*/ 0 f16 1"/>
                <a:gd name="f21" fmla="*/ 0 f15 1"/>
                <a:gd name="f22" fmla="*/ 1194 f16 1"/>
                <a:gd name="f23" fmla="*/ 1441 f15 1"/>
                <a:gd name="f24" fmla="+- f17 0 f1"/>
                <a:gd name="f25" fmla="*/ f20 1 1194"/>
                <a:gd name="f26" fmla="*/ f21 1 1441"/>
                <a:gd name="f27" fmla="*/ f22 1 1194"/>
                <a:gd name="f28" fmla="*/ f23 1 1441"/>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 ang="f24">
                  <a:pos x="f41" y="f42"/>
                </a:cxn>
              </a:cxnLst>
              <a:rect l="f37" t="f40" r="f38" b="f39"/>
              <a:pathLst>
                <a:path w="1194" h="1441">
                  <a:moveTo>
                    <a:pt x="f5" y="f5"/>
                  </a:moveTo>
                  <a:lnTo>
                    <a:pt x="f6" y="f7"/>
                  </a:lnTo>
                  <a:lnTo>
                    <a:pt x="f5" y="f7"/>
                  </a:lnTo>
                  <a:lnTo>
                    <a:pt x="f5" y="f5"/>
                  </a:lnTo>
                  <a:close/>
                </a:path>
              </a:pathLst>
            </a:custGeom>
            <a:solidFill>
              <a:srgbClr val="CCBE89"/>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grpSp>
      <p:sp>
        <p:nvSpPr>
          <p:cNvPr id="8" name="Image 2">
            <a:extLst>
              <a:ext uri="{FF2B5EF4-FFF2-40B4-BE49-F238E27FC236}">
                <a16:creationId xmlns:a16="http://schemas.microsoft.com/office/drawing/2014/main" id="{FADB55B2-E37C-3519-7D8E-C440B8687E91}"/>
              </a:ext>
            </a:extLst>
          </p:cNvPr>
          <p:cNvSpPr/>
          <p:nvPr/>
        </p:nvSpPr>
        <p:spPr>
          <a:xfrm>
            <a:off x="7642518" y="4577660"/>
            <a:ext cx="775018" cy="775018"/>
          </a:xfrm>
          <a:custGeom>
            <a:avLst/>
            <a:gdLst>
              <a:gd name="f0" fmla="val 10800000"/>
              <a:gd name="f1" fmla="val 5400000"/>
              <a:gd name="f2" fmla="val 180"/>
              <a:gd name="f3" fmla="val w"/>
              <a:gd name="f4" fmla="val h"/>
              <a:gd name="f5" fmla="val 0"/>
              <a:gd name="f6" fmla="val 775021"/>
              <a:gd name="f7" fmla="val 387511"/>
              <a:gd name="f8" fmla="val 601527"/>
              <a:gd name="f9" fmla="val 173494"/>
              <a:gd name="f10" fmla="+- 0 0 -90"/>
              <a:gd name="f11" fmla="*/ f3 1 775021"/>
              <a:gd name="f12" fmla="*/ f4 1 775021"/>
              <a:gd name="f13" fmla="val f5"/>
              <a:gd name="f14" fmla="val f6"/>
              <a:gd name="f15" fmla="*/ f10 f0 1"/>
              <a:gd name="f16" fmla="+- f14 0 f13"/>
              <a:gd name="f17" fmla="*/ f15 1 f2"/>
              <a:gd name="f18" fmla="*/ f16 1 775021"/>
              <a:gd name="f19" fmla="*/ 387511 f16 1"/>
              <a:gd name="f20" fmla="*/ 775021 f16 1"/>
              <a:gd name="f21" fmla="*/ 0 f16 1"/>
              <a:gd name="f22" fmla="+- f17 0 f1"/>
              <a:gd name="f23" fmla="*/ f19 1 775021"/>
              <a:gd name="f24" fmla="*/ f20 1 775021"/>
              <a:gd name="f25" fmla="*/ f21 1 775021"/>
              <a:gd name="f26" fmla="*/ f13 1 f18"/>
              <a:gd name="f27" fmla="*/ f14 1 f18"/>
              <a:gd name="f28" fmla="*/ f23 1 f18"/>
              <a:gd name="f29" fmla="*/ f24 1 f18"/>
              <a:gd name="f30" fmla="*/ f25 1 f18"/>
              <a:gd name="f31" fmla="*/ f26 f11 1"/>
              <a:gd name="f32" fmla="*/ f27 f11 1"/>
              <a:gd name="f33" fmla="*/ f27 f12 1"/>
              <a:gd name="f34" fmla="*/ f26 f12 1"/>
              <a:gd name="f35" fmla="*/ f28 f11 1"/>
              <a:gd name="f36" fmla="*/ f29 f12 1"/>
              <a:gd name="f37" fmla="*/ f29 f11 1"/>
              <a:gd name="f38" fmla="*/ f28 f12 1"/>
              <a:gd name="f39" fmla="*/ f30 f12 1"/>
              <a:gd name="f40" fmla="*/ f30 f11 1"/>
            </a:gdLst>
            <a:ahLst/>
            <a:cxnLst>
              <a:cxn ang="3cd4">
                <a:pos x="hc" y="t"/>
              </a:cxn>
              <a:cxn ang="0">
                <a:pos x="r" y="vc"/>
              </a:cxn>
              <a:cxn ang="cd4">
                <a:pos x="hc" y="b"/>
              </a:cxn>
              <a:cxn ang="cd2">
                <a:pos x="l" y="vc"/>
              </a:cxn>
              <a:cxn ang="f22">
                <a:pos x="f35" y="f36"/>
              </a:cxn>
              <a:cxn ang="f22">
                <a:pos x="f37" y="f38"/>
              </a:cxn>
              <a:cxn ang="f22">
                <a:pos x="f35" y="f39"/>
              </a:cxn>
              <a:cxn ang="f22">
                <a:pos x="f40" y="f38"/>
              </a:cxn>
              <a:cxn ang="f22">
                <a:pos x="f35" y="f36"/>
              </a:cxn>
            </a:cxnLst>
            <a:rect l="f31" t="f34" r="f32" b="f33"/>
            <a:pathLst>
              <a:path w="775021" h="775021">
                <a:moveTo>
                  <a:pt x="f7" y="f6"/>
                </a:moveTo>
                <a:cubicBezTo>
                  <a:pt x="f8" y="f6"/>
                  <a:pt x="f6" y="f8"/>
                  <a:pt x="f6" y="f7"/>
                </a:cubicBezTo>
                <a:cubicBezTo>
                  <a:pt x="f6" y="f9"/>
                  <a:pt x="f8" y="f5"/>
                  <a:pt x="f7" y="f5"/>
                </a:cubicBezTo>
                <a:cubicBezTo>
                  <a:pt x="f9" y="f5"/>
                  <a:pt x="f5" y="f9"/>
                  <a:pt x="f5" y="f7"/>
                </a:cubicBezTo>
                <a:cubicBezTo>
                  <a:pt x="f5" y="f8"/>
                  <a:pt x="f9" y="f6"/>
                  <a:pt x="f7" y="f6"/>
                </a:cubicBezTo>
                <a:close/>
              </a:path>
            </a:pathLst>
          </a:custGeom>
          <a:solidFill>
            <a:srgbClr val="1F2C8F"/>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9" name="Title 1">
            <a:extLst>
              <a:ext uri="{FF2B5EF4-FFF2-40B4-BE49-F238E27FC236}">
                <a16:creationId xmlns:a16="http://schemas.microsoft.com/office/drawing/2014/main" id="{8F81D616-9744-CF38-CDEE-3EEF2709221D}"/>
              </a:ext>
            </a:extLst>
          </p:cNvPr>
          <p:cNvSpPr txBox="1">
            <a:spLocks noGrp="1"/>
          </p:cNvSpPr>
          <p:nvPr>
            <p:ph type="title"/>
          </p:nvPr>
        </p:nvSpPr>
        <p:spPr>
          <a:xfrm>
            <a:off x="1499616" y="89455"/>
            <a:ext cx="5693667" cy="2580592"/>
          </a:xfrm>
        </p:spPr>
        <p:txBody>
          <a:bodyPr anchorCtr="0"/>
          <a:lstStyle>
            <a:lvl1pPr algn="l">
              <a:lnSpc>
                <a:spcPct val="100000"/>
              </a:lnSpc>
              <a:defRPr/>
            </a:lvl1pPr>
          </a:lstStyle>
          <a:p>
            <a:pPr lvl="0"/>
            <a:r>
              <a:rPr lang="en-US"/>
              <a:t>Click to add title</a:t>
            </a:r>
          </a:p>
        </p:txBody>
      </p:sp>
      <p:sp>
        <p:nvSpPr>
          <p:cNvPr id="10" name="Content Placeholder 2">
            <a:extLst>
              <a:ext uri="{FF2B5EF4-FFF2-40B4-BE49-F238E27FC236}">
                <a16:creationId xmlns:a16="http://schemas.microsoft.com/office/drawing/2014/main" id="{6BC3B993-D44F-F4EA-328E-C7568D404077}"/>
              </a:ext>
            </a:extLst>
          </p:cNvPr>
          <p:cNvSpPr txBox="1">
            <a:spLocks noGrp="1"/>
          </p:cNvSpPr>
          <p:nvPr>
            <p:ph idx="4294967295"/>
          </p:nvPr>
        </p:nvSpPr>
        <p:spPr>
          <a:xfrm>
            <a:off x="1499616" y="2770632"/>
            <a:ext cx="5693667" cy="3122163"/>
          </a:xfrm>
        </p:spPr>
        <p:txBody>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127551373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Freeform: Shape 10">
            <a:extLst>
              <a:ext uri="{FF2B5EF4-FFF2-40B4-BE49-F238E27FC236}">
                <a16:creationId xmlns:a16="http://schemas.microsoft.com/office/drawing/2014/main" id="{E5D60A74-FF1D-CF80-36D7-3388FC49A81C}"/>
              </a:ext>
            </a:extLst>
          </p:cNvPr>
          <p:cNvSpPr/>
          <p:nvPr/>
        </p:nvSpPr>
        <p:spPr>
          <a:xfrm flipH="1" flipV="1">
            <a:off x="9949174" y="4755035"/>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Title 1">
            <a:extLst>
              <a:ext uri="{FF2B5EF4-FFF2-40B4-BE49-F238E27FC236}">
                <a16:creationId xmlns:a16="http://schemas.microsoft.com/office/drawing/2014/main" id="{613F77E2-4089-296F-2A42-7633B43289EF}"/>
              </a:ext>
            </a:extLst>
          </p:cNvPr>
          <p:cNvSpPr txBox="1">
            <a:spLocks noGrp="1"/>
          </p:cNvSpPr>
          <p:nvPr>
            <p:ph type="title"/>
          </p:nvPr>
        </p:nvSpPr>
        <p:spPr>
          <a:xfrm>
            <a:off x="760936" y="755376"/>
            <a:ext cx="4011088" cy="1480934"/>
          </a:xfrm>
        </p:spPr>
        <p:txBody>
          <a:bodyPr/>
          <a:lstStyle>
            <a:lvl1pPr>
              <a:lnSpc>
                <a:spcPct val="100000"/>
              </a:lnSpc>
              <a:defRPr sz="3200"/>
            </a:lvl1pPr>
          </a:lstStyle>
          <a:p>
            <a:pPr lvl="0"/>
            <a:r>
              <a:rPr lang="en-US"/>
              <a:t>Click to add title</a:t>
            </a:r>
          </a:p>
        </p:txBody>
      </p:sp>
      <p:sp>
        <p:nvSpPr>
          <p:cNvPr id="4" name="Footer Placeholder 5">
            <a:extLst>
              <a:ext uri="{FF2B5EF4-FFF2-40B4-BE49-F238E27FC236}">
                <a16:creationId xmlns:a16="http://schemas.microsoft.com/office/drawing/2014/main" id="{80858407-221E-7379-48CF-48FC6AF0A627}"/>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6">
            <a:extLst>
              <a:ext uri="{FF2B5EF4-FFF2-40B4-BE49-F238E27FC236}">
                <a16:creationId xmlns:a16="http://schemas.microsoft.com/office/drawing/2014/main" id="{C05FCB55-DF63-5F87-8EE3-A9F206D2A37B}"/>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008C513F-417D-44A4-B153-9FD714CDA0D8}" type="slidenum">
              <a:t>‹#›</a:t>
            </a:fld>
            <a:endParaRPr lang="en-US"/>
          </a:p>
        </p:txBody>
      </p:sp>
      <p:sp>
        <p:nvSpPr>
          <p:cNvPr id="6" name="Text Placeholder 3">
            <a:extLst>
              <a:ext uri="{FF2B5EF4-FFF2-40B4-BE49-F238E27FC236}">
                <a16:creationId xmlns:a16="http://schemas.microsoft.com/office/drawing/2014/main" id="{6987EFB0-491E-DF33-0949-DB1F21D82E52}"/>
              </a:ext>
            </a:extLst>
          </p:cNvPr>
          <p:cNvSpPr txBox="1">
            <a:spLocks noGrp="1"/>
          </p:cNvSpPr>
          <p:nvPr>
            <p:ph type="body" idx="2"/>
          </p:nvPr>
        </p:nvSpPr>
        <p:spPr>
          <a:xfrm>
            <a:off x="760936" y="2286000"/>
            <a:ext cx="4011088" cy="3811584"/>
          </a:xfrm>
        </p:spPr>
        <p:txBody>
          <a:bodyPr/>
          <a:lstStyle>
            <a:lvl1pPr marL="0" indent="0">
              <a:buNone/>
              <a:defRPr sz="1600"/>
            </a:lvl1pPr>
          </a:lstStyle>
          <a:p>
            <a:pPr lvl="0"/>
            <a:r>
              <a:rPr lang="en-US"/>
              <a:t>Click to add text</a:t>
            </a:r>
          </a:p>
        </p:txBody>
      </p:sp>
      <p:sp>
        <p:nvSpPr>
          <p:cNvPr id="7" name="Picture Placeholder 2">
            <a:extLst>
              <a:ext uri="{FF2B5EF4-FFF2-40B4-BE49-F238E27FC236}">
                <a16:creationId xmlns:a16="http://schemas.microsoft.com/office/drawing/2014/main" id="{D80A2A71-C151-6E9E-9077-24B53AB382B3}"/>
              </a:ext>
            </a:extLst>
          </p:cNvPr>
          <p:cNvSpPr txBox="1">
            <a:spLocks noGrp="1"/>
          </p:cNvSpPr>
          <p:nvPr>
            <p:ph type="pic" idx="1"/>
          </p:nvPr>
        </p:nvSpPr>
        <p:spPr>
          <a:xfrm>
            <a:off x="5262701" y="987423"/>
            <a:ext cx="6172200" cy="4873623"/>
          </a:xfrm>
        </p:spPr>
        <p:txBody>
          <a:bodyPr anchorCtr="1"/>
          <a:lstStyle>
            <a:lvl1pPr marL="0" indent="0" algn="ctr">
              <a:buNone/>
              <a:defRPr/>
            </a:lvl1pPr>
          </a:lstStyle>
          <a:p>
            <a:pPr lvl="0"/>
            <a:r>
              <a:rPr lang="en-US"/>
              <a:t>Click to add picture</a:t>
            </a:r>
          </a:p>
        </p:txBody>
      </p:sp>
    </p:spTree>
    <p:extLst>
      <p:ext uri="{BB962C8B-B14F-4D97-AF65-F5344CB8AC3E}">
        <p14:creationId xmlns:p14="http://schemas.microsoft.com/office/powerpoint/2010/main" val="2972033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 name="Freeform: Shape 22">
            <a:extLst>
              <a:ext uri="{FF2B5EF4-FFF2-40B4-BE49-F238E27FC236}">
                <a16:creationId xmlns:a16="http://schemas.microsoft.com/office/drawing/2014/main" id="{A9911A76-7741-CD09-744D-6CA57741DA2F}"/>
              </a:ext>
            </a:extLst>
          </p:cNvPr>
          <p:cNvSpPr/>
          <p:nvPr/>
        </p:nvSpPr>
        <p:spPr>
          <a:xfrm>
            <a:off x="0" y="3427335"/>
            <a:ext cx="3430197" cy="3430664"/>
          </a:xfrm>
          <a:custGeom>
            <a:avLst/>
            <a:gdLst>
              <a:gd name="f0" fmla="val 10800000"/>
              <a:gd name="f1" fmla="val 5400000"/>
              <a:gd name="f2" fmla="val 180"/>
              <a:gd name="f3" fmla="val w"/>
              <a:gd name="f4" fmla="val h"/>
              <a:gd name="f5" fmla="val 0"/>
              <a:gd name="f6" fmla="val 3430200"/>
              <a:gd name="f7" fmla="val 3430665"/>
              <a:gd name="f8" fmla="+- 0 0 -90"/>
              <a:gd name="f9" fmla="*/ f3 1 3430200"/>
              <a:gd name="f10" fmla="*/ f4 1 3430665"/>
              <a:gd name="f11" fmla="val f5"/>
              <a:gd name="f12" fmla="val f6"/>
              <a:gd name="f13" fmla="val f7"/>
              <a:gd name="f14" fmla="*/ f8 f0 1"/>
              <a:gd name="f15" fmla="+- f13 0 f11"/>
              <a:gd name="f16" fmla="+- f12 0 f11"/>
              <a:gd name="f17" fmla="*/ f14 1 f2"/>
              <a:gd name="f18" fmla="*/ f16 1 3430200"/>
              <a:gd name="f19" fmla="*/ f15 1 3430665"/>
              <a:gd name="f20" fmla="*/ 0 f16 1"/>
              <a:gd name="f21" fmla="*/ 0 f15 1"/>
              <a:gd name="f22" fmla="*/ 3430200 f16 1"/>
              <a:gd name="f23" fmla="*/ 3430665 f15 1"/>
              <a:gd name="f24" fmla="+- f17 0 f1"/>
              <a:gd name="f25" fmla="*/ f20 1 3430200"/>
              <a:gd name="f26" fmla="*/ f21 1 3430665"/>
              <a:gd name="f27" fmla="*/ f22 1 3430200"/>
              <a:gd name="f28" fmla="*/ f23 1 3430665"/>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3430200" h="3430665">
                <a:moveTo>
                  <a:pt x="f5" y="f5"/>
                </a:moveTo>
                <a:lnTo>
                  <a:pt x="f6" y="f5"/>
                </a:lnTo>
                <a:lnTo>
                  <a:pt x="f6" y="f7"/>
                </a:lnTo>
                <a:lnTo>
                  <a:pt x="f5" y="f7"/>
                </a:lnTo>
                <a:close/>
              </a:path>
            </a:pathLst>
          </a:custGeom>
          <a:solidFill>
            <a:srgbClr val="AAC3E8"/>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19">
            <a:extLst>
              <a:ext uri="{FF2B5EF4-FFF2-40B4-BE49-F238E27FC236}">
                <a16:creationId xmlns:a16="http://schemas.microsoft.com/office/drawing/2014/main" id="{A31A4909-D979-3350-CEF5-9144C4538467}"/>
              </a:ext>
            </a:extLst>
          </p:cNvPr>
          <p:cNvSpPr/>
          <p:nvPr/>
        </p:nvSpPr>
        <p:spPr>
          <a:xfrm>
            <a:off x="0" y="3427335"/>
            <a:ext cx="3430197" cy="3430664"/>
          </a:xfrm>
          <a:custGeom>
            <a:avLst/>
            <a:gdLst>
              <a:gd name="f0" fmla="val 10800000"/>
              <a:gd name="f1" fmla="val 5400000"/>
              <a:gd name="f2" fmla="val 180"/>
              <a:gd name="f3" fmla="val w"/>
              <a:gd name="f4" fmla="val h"/>
              <a:gd name="f5" fmla="val 0"/>
              <a:gd name="f6" fmla="val 3430200"/>
              <a:gd name="f7" fmla="val 3430665"/>
              <a:gd name="f8" fmla="val 3417531"/>
              <a:gd name="f9" fmla="+- 0 0 -90"/>
              <a:gd name="f10" fmla="*/ f3 1 3430200"/>
              <a:gd name="f11" fmla="*/ f4 1 3430665"/>
              <a:gd name="f12" fmla="val f5"/>
              <a:gd name="f13" fmla="val f6"/>
              <a:gd name="f14" fmla="val f7"/>
              <a:gd name="f15" fmla="*/ f9 f0 1"/>
              <a:gd name="f16" fmla="+- f14 0 f12"/>
              <a:gd name="f17" fmla="+- f13 0 f12"/>
              <a:gd name="f18" fmla="*/ f15 1 f2"/>
              <a:gd name="f19" fmla="*/ f17 1 3430200"/>
              <a:gd name="f20" fmla="*/ f16 1 3430665"/>
              <a:gd name="f21" fmla="*/ 3430200 f17 1"/>
              <a:gd name="f22" fmla="*/ 0 f16 1"/>
              <a:gd name="f23" fmla="*/ 3430665 f16 1"/>
              <a:gd name="f24" fmla="*/ 0 f17 1"/>
              <a:gd name="f25" fmla="*/ 3417531 f16 1"/>
              <a:gd name="f26" fmla="+- f18 0 f1"/>
              <a:gd name="f27" fmla="*/ f21 1 3430200"/>
              <a:gd name="f28" fmla="*/ f22 1 3430665"/>
              <a:gd name="f29" fmla="*/ f23 1 3430665"/>
              <a:gd name="f30" fmla="*/ f24 1 3430200"/>
              <a:gd name="f31" fmla="*/ f25 1 3430665"/>
              <a:gd name="f32" fmla="*/ f12 1 f19"/>
              <a:gd name="f33" fmla="*/ f13 1 f19"/>
              <a:gd name="f34" fmla="*/ f12 1 f20"/>
              <a:gd name="f35" fmla="*/ f14 1 f20"/>
              <a:gd name="f36" fmla="*/ f27 1 f19"/>
              <a:gd name="f37" fmla="*/ f28 1 f20"/>
              <a:gd name="f38" fmla="*/ f29 1 f20"/>
              <a:gd name="f39" fmla="*/ f30 1 f19"/>
              <a:gd name="f40" fmla="*/ f31 1 f20"/>
              <a:gd name="f41" fmla="*/ f32 f10 1"/>
              <a:gd name="f42" fmla="*/ f33 f10 1"/>
              <a:gd name="f43" fmla="*/ f35 f11 1"/>
              <a:gd name="f44" fmla="*/ f34 f11 1"/>
              <a:gd name="f45" fmla="*/ f36 f10 1"/>
              <a:gd name="f46" fmla="*/ f37 f11 1"/>
              <a:gd name="f47" fmla="*/ f38 f11 1"/>
              <a:gd name="f48" fmla="*/ f39 f10 1"/>
              <a:gd name="f49" fmla="*/ f40 f11 1"/>
            </a:gdLst>
            <a:ahLst/>
            <a:cxnLst>
              <a:cxn ang="3cd4">
                <a:pos x="hc" y="t"/>
              </a:cxn>
              <a:cxn ang="0">
                <a:pos x="r" y="vc"/>
              </a:cxn>
              <a:cxn ang="cd4">
                <a:pos x="hc" y="b"/>
              </a:cxn>
              <a:cxn ang="cd2">
                <a:pos x="l" y="vc"/>
              </a:cxn>
              <a:cxn ang="f26">
                <a:pos x="f45" y="f46"/>
              </a:cxn>
              <a:cxn ang="f26">
                <a:pos x="f45" y="f47"/>
              </a:cxn>
              <a:cxn ang="f26">
                <a:pos x="f48" y="f47"/>
              </a:cxn>
              <a:cxn ang="f26">
                <a:pos x="f48" y="f49"/>
              </a:cxn>
            </a:cxnLst>
            <a:rect l="f41" t="f44" r="f42" b="f43"/>
            <a:pathLst>
              <a:path w="3430200" h="3430665">
                <a:moveTo>
                  <a:pt x="f6" y="f5"/>
                </a:moveTo>
                <a:lnTo>
                  <a:pt x="f6" y="f7"/>
                </a:lnTo>
                <a:lnTo>
                  <a:pt x="f5" y="f7"/>
                </a:lnTo>
                <a:lnTo>
                  <a:pt x="f5" y="f8"/>
                </a:lnTo>
                <a:close/>
              </a:path>
            </a:pathLst>
          </a:custGeom>
          <a:solidFill>
            <a:srgbClr val="F5CDCE"/>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Shape 13">
            <a:extLst>
              <a:ext uri="{FF2B5EF4-FFF2-40B4-BE49-F238E27FC236}">
                <a16:creationId xmlns:a16="http://schemas.microsoft.com/office/drawing/2014/main" id="{7A12CA28-646B-8B0D-61F3-6858E7CA4B53}"/>
              </a:ext>
            </a:extLst>
          </p:cNvPr>
          <p:cNvSpPr/>
          <p:nvPr/>
        </p:nvSpPr>
        <p:spPr>
          <a:xfrm>
            <a:off x="0" y="0"/>
            <a:ext cx="3423787" cy="3437348"/>
          </a:xfrm>
          <a:custGeom>
            <a:avLst/>
            <a:gdLst>
              <a:gd name="f0" fmla="val 10800000"/>
              <a:gd name="f1" fmla="val 5400000"/>
              <a:gd name="f2" fmla="val 180"/>
              <a:gd name="f3" fmla="val w"/>
              <a:gd name="f4" fmla="val h"/>
              <a:gd name="f5" fmla="val 0"/>
              <a:gd name="f6" fmla="val 3423785"/>
              <a:gd name="f7" fmla="val 3437345"/>
              <a:gd name="f8" fmla="+- 0 0 -90"/>
              <a:gd name="f9" fmla="*/ f3 1 3423785"/>
              <a:gd name="f10" fmla="*/ f4 1 3437345"/>
              <a:gd name="f11" fmla="val f5"/>
              <a:gd name="f12" fmla="val f6"/>
              <a:gd name="f13" fmla="val f7"/>
              <a:gd name="f14" fmla="*/ f8 f0 1"/>
              <a:gd name="f15" fmla="+- f13 0 f11"/>
              <a:gd name="f16" fmla="+- f12 0 f11"/>
              <a:gd name="f17" fmla="*/ f14 1 f2"/>
              <a:gd name="f18" fmla="*/ f16 1 3423785"/>
              <a:gd name="f19" fmla="*/ f15 1 3437345"/>
              <a:gd name="f20" fmla="*/ 0 f16 1"/>
              <a:gd name="f21" fmla="*/ 0 f15 1"/>
              <a:gd name="f22" fmla="*/ 3423785 f16 1"/>
              <a:gd name="f23" fmla="*/ 3437345 f15 1"/>
              <a:gd name="f24" fmla="+- f17 0 f1"/>
              <a:gd name="f25" fmla="*/ f20 1 3423785"/>
              <a:gd name="f26" fmla="*/ f21 1 3437345"/>
              <a:gd name="f27" fmla="*/ f22 1 3423785"/>
              <a:gd name="f28" fmla="*/ f23 1 3437345"/>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3423785" h="3437345">
                <a:moveTo>
                  <a:pt x="f5" y="f5"/>
                </a:moveTo>
                <a:lnTo>
                  <a:pt x="f6" y="f5"/>
                </a:lnTo>
                <a:lnTo>
                  <a:pt x="f6" y="f7"/>
                </a:lnTo>
                <a:lnTo>
                  <a:pt x="f5" y="f7"/>
                </a:lnTo>
                <a:close/>
              </a:path>
            </a:pathLst>
          </a:custGeom>
          <a:solidFill>
            <a:srgbClr val="CCBE89"/>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Freeform: Shape 16">
            <a:extLst>
              <a:ext uri="{FF2B5EF4-FFF2-40B4-BE49-F238E27FC236}">
                <a16:creationId xmlns:a16="http://schemas.microsoft.com/office/drawing/2014/main" id="{8A87B863-1457-A4D9-16DE-6FD6543ECB18}"/>
              </a:ext>
            </a:extLst>
          </p:cNvPr>
          <p:cNvSpPr/>
          <p:nvPr/>
        </p:nvSpPr>
        <p:spPr>
          <a:xfrm>
            <a:off x="0" y="868"/>
            <a:ext cx="3423787" cy="3436479"/>
          </a:xfrm>
          <a:custGeom>
            <a:avLst/>
            <a:gdLst>
              <a:gd name="f0" fmla="val 10800000"/>
              <a:gd name="f1" fmla="val 5400000"/>
              <a:gd name="f2" fmla="val 180"/>
              <a:gd name="f3" fmla="val w"/>
              <a:gd name="f4" fmla="val h"/>
              <a:gd name="f5" fmla="val 0"/>
              <a:gd name="f6" fmla="val 3423785"/>
              <a:gd name="f7" fmla="val 3436477"/>
              <a:gd name="f8" fmla="+- 0 0 -90"/>
              <a:gd name="f9" fmla="*/ f3 1 3423785"/>
              <a:gd name="f10" fmla="*/ f4 1 3436477"/>
              <a:gd name="f11" fmla="val f5"/>
              <a:gd name="f12" fmla="val f6"/>
              <a:gd name="f13" fmla="val f7"/>
              <a:gd name="f14" fmla="*/ f8 f0 1"/>
              <a:gd name="f15" fmla="+- f13 0 f11"/>
              <a:gd name="f16" fmla="+- f12 0 f11"/>
              <a:gd name="f17" fmla="*/ f14 1 f2"/>
              <a:gd name="f18" fmla="*/ f16 1 3423785"/>
              <a:gd name="f19" fmla="*/ f15 1 3436477"/>
              <a:gd name="f20" fmla="*/ 0 f16 1"/>
              <a:gd name="f21" fmla="*/ 0 f15 1"/>
              <a:gd name="f22" fmla="*/ 3423785 f16 1"/>
              <a:gd name="f23" fmla="*/ 3436477 f15 1"/>
              <a:gd name="f24" fmla="+- f17 0 f1"/>
              <a:gd name="f25" fmla="*/ f20 1 3423785"/>
              <a:gd name="f26" fmla="*/ f21 1 3436477"/>
              <a:gd name="f27" fmla="*/ f22 1 3423785"/>
              <a:gd name="f28" fmla="*/ f23 1 343647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Lst>
            <a:rect l="f37" t="f40" r="f38" b="f39"/>
            <a:pathLst>
              <a:path w="3423785" h="3436477">
                <a:moveTo>
                  <a:pt x="f5" y="f5"/>
                </a:moveTo>
                <a:lnTo>
                  <a:pt x="f6" y="f7"/>
                </a:lnTo>
                <a:lnTo>
                  <a:pt x="f5" y="f7"/>
                </a:lnTo>
                <a:close/>
              </a:path>
            </a:pathLst>
          </a:custGeom>
          <a:solidFill>
            <a:srgbClr val="F5CDCE"/>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6" name="Title 1">
            <a:extLst>
              <a:ext uri="{FF2B5EF4-FFF2-40B4-BE49-F238E27FC236}">
                <a16:creationId xmlns:a16="http://schemas.microsoft.com/office/drawing/2014/main" id="{218101BF-A6C1-4DD9-E838-5314B3DA7D14}"/>
              </a:ext>
            </a:extLst>
          </p:cNvPr>
          <p:cNvSpPr txBox="1">
            <a:spLocks noGrp="1"/>
          </p:cNvSpPr>
          <p:nvPr>
            <p:ph type="title"/>
          </p:nvPr>
        </p:nvSpPr>
        <p:spPr>
          <a:xfrm>
            <a:off x="4224527" y="815004"/>
            <a:ext cx="6766560" cy="2811459"/>
          </a:xfrm>
        </p:spPr>
        <p:txBody>
          <a:bodyPr anchorCtr="0"/>
          <a:lstStyle>
            <a:lvl1pPr algn="l">
              <a:lnSpc>
                <a:spcPct val="100000"/>
              </a:lnSpc>
              <a:defRPr/>
            </a:lvl1pPr>
          </a:lstStyle>
          <a:p>
            <a:pPr lvl="0"/>
            <a:r>
              <a:rPr lang="en-US"/>
              <a:t>Click to add title</a:t>
            </a:r>
          </a:p>
        </p:txBody>
      </p:sp>
      <p:sp>
        <p:nvSpPr>
          <p:cNvPr id="7" name="Footer Placeholder 4">
            <a:extLst>
              <a:ext uri="{FF2B5EF4-FFF2-40B4-BE49-F238E27FC236}">
                <a16:creationId xmlns:a16="http://schemas.microsoft.com/office/drawing/2014/main" id="{6C348B7E-C5A5-A61C-658B-9F0DF7BA2FF3}"/>
              </a:ext>
            </a:extLst>
          </p:cNvPr>
          <p:cNvSpPr txBox="1">
            <a:spLocks noGrp="1"/>
          </p:cNvSpPr>
          <p:nvPr>
            <p:ph type="ftr" sz="quarter" idx="9"/>
          </p:nvPr>
        </p:nvSpPr>
        <p:spPr>
          <a:xfrm>
            <a:off x="4224527" y="457200"/>
            <a:ext cx="3200400" cy="274320"/>
          </a:xfrm>
        </p:spPr>
        <p:txBody>
          <a:bodyPr/>
          <a:lstStyle>
            <a:lvl1pPr>
              <a:defRPr>
                <a:latin typeface="Sabon Next LT"/>
              </a:defRPr>
            </a:lvl1pPr>
          </a:lstStyle>
          <a:p>
            <a:pPr lvl="0"/>
            <a:r>
              <a:rPr lang="en-US"/>
              <a:t>Presentation title</a:t>
            </a:r>
          </a:p>
        </p:txBody>
      </p:sp>
      <p:sp>
        <p:nvSpPr>
          <p:cNvPr id="8" name="Slide Number Placeholder 5">
            <a:extLst>
              <a:ext uri="{FF2B5EF4-FFF2-40B4-BE49-F238E27FC236}">
                <a16:creationId xmlns:a16="http://schemas.microsoft.com/office/drawing/2014/main" id="{4DE369E4-3D0D-DF74-3C80-FA29BC7584D0}"/>
              </a:ext>
            </a:extLst>
          </p:cNvPr>
          <p:cNvSpPr txBox="1">
            <a:spLocks noGrp="1"/>
          </p:cNvSpPr>
          <p:nvPr>
            <p:ph type="sldNum" sz="quarter" idx="8"/>
          </p:nvPr>
        </p:nvSpPr>
        <p:spPr>
          <a:xfrm>
            <a:off x="10003536" y="472104"/>
            <a:ext cx="987552" cy="244501"/>
          </a:xfrm>
        </p:spPr>
        <p:txBody>
          <a:bodyPr/>
          <a:lstStyle>
            <a:lvl1pPr>
              <a:defRPr>
                <a:latin typeface="Sabon Next LT"/>
              </a:defRPr>
            </a:lvl1pPr>
          </a:lstStyle>
          <a:p>
            <a:pPr lvl="0"/>
            <a:fld id="{E67C9CB6-FFF7-457D-B2F8-1B57E58E51AB}" type="slidenum">
              <a:t>‹#›</a:t>
            </a:fld>
            <a:endParaRPr lang="en-US"/>
          </a:p>
        </p:txBody>
      </p:sp>
      <p:sp>
        <p:nvSpPr>
          <p:cNvPr id="9" name="Content Placeholder 2">
            <a:extLst>
              <a:ext uri="{FF2B5EF4-FFF2-40B4-BE49-F238E27FC236}">
                <a16:creationId xmlns:a16="http://schemas.microsoft.com/office/drawing/2014/main" id="{39DBDE6E-CF5E-F195-6E2A-C92C20456615}"/>
              </a:ext>
            </a:extLst>
          </p:cNvPr>
          <p:cNvSpPr txBox="1">
            <a:spLocks noGrp="1"/>
          </p:cNvSpPr>
          <p:nvPr>
            <p:ph idx="1"/>
          </p:nvPr>
        </p:nvSpPr>
        <p:spPr>
          <a:xfrm>
            <a:off x="4224527" y="3723747"/>
            <a:ext cx="6766560" cy="2447236"/>
          </a:xfrm>
        </p:spPr>
        <p:txBody>
          <a:bodyPr/>
          <a:lstStyle>
            <a:lvl1pPr marL="0" indent="0">
              <a:buNone/>
              <a:defRPr sz="1500"/>
            </a:lvl1pPr>
            <a:lvl2pPr>
              <a:defRPr sz="1500"/>
            </a:lvl2pPr>
            <a:lvl3pPr>
              <a:defRPr sz="1500"/>
            </a:lvl3pPr>
            <a:lvl4pPr>
              <a:defRPr sz="1500"/>
            </a:lvl4pPr>
            <a:lvl5pPr>
              <a:defRPr sz="15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18853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Freeform: Shape 33">
            <a:extLst>
              <a:ext uri="{FF2B5EF4-FFF2-40B4-BE49-F238E27FC236}">
                <a16:creationId xmlns:a16="http://schemas.microsoft.com/office/drawing/2014/main" id="{9184D021-4CD0-C9DD-5D8A-D8C7DB98B12E}"/>
              </a:ext>
            </a:extLst>
          </p:cNvPr>
          <p:cNvSpPr/>
          <p:nvPr/>
        </p:nvSpPr>
        <p:spPr>
          <a:xfrm>
            <a:off x="2062831" y="686476"/>
            <a:ext cx="7774631" cy="6193020"/>
          </a:xfrm>
          <a:custGeom>
            <a:avLst/>
            <a:gdLst>
              <a:gd name="f0" fmla="val 10800000"/>
              <a:gd name="f1" fmla="val 5400000"/>
              <a:gd name="f2" fmla="val 180"/>
              <a:gd name="f3" fmla="val w"/>
              <a:gd name="f4" fmla="val h"/>
              <a:gd name="f5" fmla="val 0"/>
              <a:gd name="f6" fmla="val 7774629"/>
              <a:gd name="f7" fmla="val 6193018"/>
              <a:gd name="f8" fmla="val 3887320"/>
              <a:gd name="f9" fmla="val 6034243"/>
              <a:gd name="f10" fmla="val 1739299"/>
              <a:gd name="f11" fmla="val 3884811"/>
              <a:gd name="f12" fmla="val 1740414"/>
              <a:gd name="f13" fmla="+- 0 0 -90"/>
              <a:gd name="f14" fmla="*/ f3 1 7774629"/>
              <a:gd name="f15" fmla="*/ f4 1 6193018"/>
              <a:gd name="f16" fmla="val f5"/>
              <a:gd name="f17" fmla="val f6"/>
              <a:gd name="f18" fmla="val f7"/>
              <a:gd name="f19" fmla="*/ f13 f0 1"/>
              <a:gd name="f20" fmla="+- f18 0 f16"/>
              <a:gd name="f21" fmla="+- f17 0 f16"/>
              <a:gd name="f22" fmla="*/ f19 1 f2"/>
              <a:gd name="f23" fmla="*/ f21 1 7774629"/>
              <a:gd name="f24" fmla="*/ f20 1 6193018"/>
              <a:gd name="f25" fmla="*/ 3887320 f21 1"/>
              <a:gd name="f26" fmla="*/ 0 f20 1"/>
              <a:gd name="f27" fmla="*/ 7774629 f21 1"/>
              <a:gd name="f28" fmla="*/ 3884811 f20 1"/>
              <a:gd name="f29" fmla="*/ 6193018 f20 1"/>
              <a:gd name="f30" fmla="*/ 0 f21 1"/>
              <a:gd name="f31" fmla="+- f22 0 f1"/>
              <a:gd name="f32" fmla="*/ f25 1 7774629"/>
              <a:gd name="f33" fmla="*/ f26 1 6193018"/>
              <a:gd name="f34" fmla="*/ f27 1 7774629"/>
              <a:gd name="f35" fmla="*/ f28 1 6193018"/>
              <a:gd name="f36" fmla="*/ f29 1 6193018"/>
              <a:gd name="f37" fmla="*/ f30 1 7774629"/>
              <a:gd name="f38" fmla="*/ f16 1 f23"/>
              <a:gd name="f39" fmla="*/ f17 1 f23"/>
              <a:gd name="f40" fmla="*/ f16 1 f24"/>
              <a:gd name="f41" fmla="*/ f18 1 f24"/>
              <a:gd name="f42" fmla="*/ f32 1 f23"/>
              <a:gd name="f43" fmla="*/ f33 1 f24"/>
              <a:gd name="f44" fmla="*/ f34 1 f23"/>
              <a:gd name="f45" fmla="*/ f35 1 f24"/>
              <a:gd name="f46" fmla="*/ f36 1 f24"/>
              <a:gd name="f47" fmla="*/ f37 1 f23"/>
              <a:gd name="f48" fmla="*/ f38 f14 1"/>
              <a:gd name="f49" fmla="*/ f39 f14 1"/>
              <a:gd name="f50" fmla="*/ f41 f15 1"/>
              <a:gd name="f51" fmla="*/ f40 f15 1"/>
              <a:gd name="f52" fmla="*/ f42 f14 1"/>
              <a:gd name="f53" fmla="*/ f43 f15 1"/>
              <a:gd name="f54" fmla="*/ f44 f14 1"/>
              <a:gd name="f55" fmla="*/ f45 f15 1"/>
              <a:gd name="f56" fmla="*/ f46 f15 1"/>
              <a:gd name="f57" fmla="*/ f47 f14 1"/>
            </a:gdLst>
            <a:ahLst/>
            <a:cxnLst>
              <a:cxn ang="3cd4">
                <a:pos x="hc" y="t"/>
              </a:cxn>
              <a:cxn ang="0">
                <a:pos x="r" y="vc"/>
              </a:cxn>
              <a:cxn ang="cd4">
                <a:pos x="hc" y="b"/>
              </a:cxn>
              <a:cxn ang="cd2">
                <a:pos x="l" y="vc"/>
              </a:cxn>
              <a:cxn ang="f31">
                <a:pos x="f52" y="f53"/>
              </a:cxn>
              <a:cxn ang="f31">
                <a:pos x="f54" y="f55"/>
              </a:cxn>
              <a:cxn ang="f31">
                <a:pos x="f54" y="f56"/>
              </a:cxn>
              <a:cxn ang="f31">
                <a:pos x="f57" y="f56"/>
              </a:cxn>
              <a:cxn ang="f31">
                <a:pos x="f57" y="f55"/>
              </a:cxn>
              <a:cxn ang="f31">
                <a:pos x="f52" y="f53"/>
              </a:cxn>
            </a:cxnLst>
            <a:rect l="f48" t="f51" r="f49" b="f50"/>
            <a:pathLst>
              <a:path w="7774629" h="6193018">
                <a:moveTo>
                  <a:pt x="f8" y="f5"/>
                </a:moveTo>
                <a:cubicBezTo>
                  <a:pt x="f9" y="f5"/>
                  <a:pt x="f6" y="f10"/>
                  <a:pt x="f6" y="f11"/>
                </a:cubicBezTo>
                <a:lnTo>
                  <a:pt x="f6" y="f7"/>
                </a:lnTo>
                <a:lnTo>
                  <a:pt x="f5" y="f7"/>
                </a:lnTo>
                <a:lnTo>
                  <a:pt x="f5" y="f11"/>
                </a:lnTo>
                <a:cubicBezTo>
                  <a:pt x="f5" y="f10"/>
                  <a:pt x="f12" y="f5"/>
                  <a:pt x="f8" y="f5"/>
                </a:cubicBezTo>
                <a:close/>
              </a:path>
            </a:pathLst>
          </a:custGeom>
          <a:solidFill>
            <a:srgbClr val="F8E8E8">
              <a:alpha val="99000"/>
            </a:srgbClr>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45">
            <a:extLst>
              <a:ext uri="{FF2B5EF4-FFF2-40B4-BE49-F238E27FC236}">
                <a16:creationId xmlns:a16="http://schemas.microsoft.com/office/drawing/2014/main" id="{AB4BD215-757D-29F0-C07A-BFBDFA66DFE7}"/>
              </a:ext>
            </a:extLst>
          </p:cNvPr>
          <p:cNvSpPr/>
          <p:nvPr/>
        </p:nvSpPr>
        <p:spPr>
          <a:xfrm>
            <a:off x="7610249" y="0"/>
            <a:ext cx="2273664" cy="3147995"/>
          </a:xfrm>
          <a:custGeom>
            <a:avLst/>
            <a:gdLst>
              <a:gd name="f0" fmla="val 10800000"/>
              <a:gd name="f1" fmla="val 5400000"/>
              <a:gd name="f2" fmla="val 180"/>
              <a:gd name="f3" fmla="val w"/>
              <a:gd name="f4" fmla="val h"/>
              <a:gd name="f5" fmla="val 0"/>
              <a:gd name="f6" fmla="val 2273668"/>
              <a:gd name="f7" fmla="val 3147998"/>
              <a:gd name="f8" fmla="val 183295"/>
              <a:gd name="f9" fmla="val 2096300"/>
              <a:gd name="f10" fmla="val 2033714"/>
              <a:gd name="f11" fmla="val 3144814"/>
              <a:gd name="f12" fmla="val 895944"/>
              <a:gd name="f13" fmla="val 3028420"/>
              <a:gd name="f14" fmla="val 2060597"/>
              <a:gd name="f15" fmla="val 886966"/>
              <a:gd name="f16" fmla="val 576250"/>
              <a:gd name="f17" fmla="val 63712"/>
              <a:gd name="f18" fmla="val 279606"/>
              <a:gd name="f19" fmla="val 178732"/>
              <a:gd name="f20" fmla="val 9417"/>
              <a:gd name="f21" fmla="+- 0 0 -90"/>
              <a:gd name="f22" fmla="*/ f3 1 2273668"/>
              <a:gd name="f23" fmla="*/ f4 1 3147998"/>
              <a:gd name="f24" fmla="val f5"/>
              <a:gd name="f25" fmla="val f6"/>
              <a:gd name="f26" fmla="val f7"/>
              <a:gd name="f27" fmla="*/ f21 f0 1"/>
              <a:gd name="f28" fmla="+- f26 0 f24"/>
              <a:gd name="f29" fmla="+- f25 0 f24"/>
              <a:gd name="f30" fmla="*/ f27 1 f2"/>
              <a:gd name="f31" fmla="*/ f29 1 2273668"/>
              <a:gd name="f32" fmla="*/ f28 1 3147998"/>
              <a:gd name="f33" fmla="*/ 183295 f29 1"/>
              <a:gd name="f34" fmla="*/ 0 f28 1"/>
              <a:gd name="f35" fmla="*/ 2273668 f29 1"/>
              <a:gd name="f36" fmla="*/ 3147998 f28 1"/>
              <a:gd name="f37" fmla="*/ 2096300 f29 1"/>
              <a:gd name="f38" fmla="*/ 2033714 f29 1"/>
              <a:gd name="f39" fmla="*/ 3144814 f28 1"/>
              <a:gd name="f40" fmla="*/ 0 f29 1"/>
              <a:gd name="f41" fmla="*/ 886966 f28 1"/>
              <a:gd name="f42" fmla="*/ 178732 f29 1"/>
              <a:gd name="f43" fmla="*/ 9417 f28 1"/>
              <a:gd name="f44" fmla="+- f30 0 f1"/>
              <a:gd name="f45" fmla="*/ f33 1 2273668"/>
              <a:gd name="f46" fmla="*/ f34 1 3147998"/>
              <a:gd name="f47" fmla="*/ f35 1 2273668"/>
              <a:gd name="f48" fmla="*/ f36 1 3147998"/>
              <a:gd name="f49" fmla="*/ f37 1 2273668"/>
              <a:gd name="f50" fmla="*/ f38 1 2273668"/>
              <a:gd name="f51" fmla="*/ f39 1 3147998"/>
              <a:gd name="f52" fmla="*/ f40 1 2273668"/>
              <a:gd name="f53" fmla="*/ f41 1 3147998"/>
              <a:gd name="f54" fmla="*/ f42 1 2273668"/>
              <a:gd name="f55" fmla="*/ f43 1 3147998"/>
              <a:gd name="f56" fmla="*/ f24 1 f31"/>
              <a:gd name="f57" fmla="*/ f25 1 f31"/>
              <a:gd name="f58" fmla="*/ f24 1 f32"/>
              <a:gd name="f59" fmla="*/ f26 1 f32"/>
              <a:gd name="f60" fmla="*/ f45 1 f31"/>
              <a:gd name="f61" fmla="*/ f46 1 f32"/>
              <a:gd name="f62" fmla="*/ f47 1 f31"/>
              <a:gd name="f63" fmla="*/ f48 1 f32"/>
              <a:gd name="f64" fmla="*/ f49 1 f31"/>
              <a:gd name="f65" fmla="*/ f50 1 f31"/>
              <a:gd name="f66" fmla="*/ f51 1 f32"/>
              <a:gd name="f67" fmla="*/ f52 1 f31"/>
              <a:gd name="f68" fmla="*/ f53 1 f32"/>
              <a:gd name="f69" fmla="*/ f54 1 f31"/>
              <a:gd name="f70" fmla="*/ f55 1 f32"/>
              <a:gd name="f71" fmla="*/ f56 f22 1"/>
              <a:gd name="f72" fmla="*/ f57 f22 1"/>
              <a:gd name="f73" fmla="*/ f59 f23 1"/>
              <a:gd name="f74" fmla="*/ f58 f23 1"/>
              <a:gd name="f75" fmla="*/ f60 f22 1"/>
              <a:gd name="f76" fmla="*/ f61 f23 1"/>
              <a:gd name="f77" fmla="*/ f62 f22 1"/>
              <a:gd name="f78" fmla="*/ f63 f23 1"/>
              <a:gd name="f79" fmla="*/ f64 f22 1"/>
              <a:gd name="f80" fmla="*/ f65 f22 1"/>
              <a:gd name="f81" fmla="*/ f66 f23 1"/>
              <a:gd name="f82" fmla="*/ f67 f22 1"/>
              <a:gd name="f83" fmla="*/ f68 f23 1"/>
              <a:gd name="f84" fmla="*/ f69 f22 1"/>
              <a:gd name="f85" fmla="*/ f70 f23 1"/>
            </a:gdLst>
            <a:ahLst/>
            <a:cxnLst>
              <a:cxn ang="3cd4">
                <a:pos x="hc" y="t"/>
              </a:cxn>
              <a:cxn ang="0">
                <a:pos x="r" y="vc"/>
              </a:cxn>
              <a:cxn ang="cd4">
                <a:pos x="hc" y="b"/>
              </a:cxn>
              <a:cxn ang="cd2">
                <a:pos x="l" y="vc"/>
              </a:cxn>
              <a:cxn ang="f44">
                <a:pos x="f75" y="f76"/>
              </a:cxn>
              <a:cxn ang="f44">
                <a:pos x="f77" y="f76"/>
              </a:cxn>
              <a:cxn ang="f44">
                <a:pos x="f77" y="f78"/>
              </a:cxn>
              <a:cxn ang="f44">
                <a:pos x="f79" y="f78"/>
              </a:cxn>
              <a:cxn ang="f44">
                <a:pos x="f80" y="f81"/>
              </a:cxn>
              <a:cxn ang="f44">
                <a:pos x="f82" y="f83"/>
              </a:cxn>
              <a:cxn ang="f44">
                <a:pos x="f84" y="f85"/>
              </a:cxn>
            </a:cxnLst>
            <a:rect l="f71" t="f74" r="f72" b="f73"/>
            <a:pathLst>
              <a:path w="2273668" h="3147998">
                <a:moveTo>
                  <a:pt x="f8" y="f5"/>
                </a:moveTo>
                <a:lnTo>
                  <a:pt x="f6" y="f5"/>
                </a:lnTo>
                <a:lnTo>
                  <a:pt x="f6" y="f7"/>
                </a:lnTo>
                <a:lnTo>
                  <a:pt x="f9" y="f7"/>
                </a:lnTo>
                <a:lnTo>
                  <a:pt x="f10" y="f11"/>
                </a:lnTo>
                <a:cubicBezTo>
                  <a:pt x="f12" y="f13"/>
                  <a:pt x="f5" y="f14"/>
                  <a:pt x="f5" y="f15"/>
                </a:cubicBezTo>
                <a:cubicBezTo>
                  <a:pt x="f5" y="f16"/>
                  <a:pt x="f17" y="f18"/>
                  <a:pt x="f19" y="f20"/>
                </a:cubicBezTo>
                <a:close/>
              </a:path>
            </a:pathLst>
          </a:custGeom>
          <a:solidFill>
            <a:srgbClr val="DE8C8C"/>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Shape 42">
            <a:extLst>
              <a:ext uri="{FF2B5EF4-FFF2-40B4-BE49-F238E27FC236}">
                <a16:creationId xmlns:a16="http://schemas.microsoft.com/office/drawing/2014/main" id="{A6016505-12F4-D8CE-EE5B-58DDDB132FB9}"/>
              </a:ext>
            </a:extLst>
          </p:cNvPr>
          <p:cNvSpPr/>
          <p:nvPr/>
        </p:nvSpPr>
        <p:spPr>
          <a:xfrm>
            <a:off x="9883923" y="0"/>
            <a:ext cx="2254928" cy="3141558"/>
          </a:xfrm>
          <a:custGeom>
            <a:avLst/>
            <a:gdLst>
              <a:gd name="f0" fmla="val 10800000"/>
              <a:gd name="f1" fmla="val 5400000"/>
              <a:gd name="f2" fmla="val 180"/>
              <a:gd name="f3" fmla="val w"/>
              <a:gd name="f4" fmla="val h"/>
              <a:gd name="f5" fmla="val 0"/>
              <a:gd name="f6" fmla="val 2254928"/>
              <a:gd name="f7" fmla="val 3141557"/>
              <a:gd name="f8" fmla="val 2080472"/>
              <a:gd name="f9" fmla="val 2154269"/>
              <a:gd name="f10" fmla="val 202607"/>
              <a:gd name="f11" fmla="val 2219730"/>
              <a:gd name="f12" fmla="val 414134"/>
              <a:gd name="f13" fmla="val 638939"/>
              <a:gd name="f14" fmla="val 871976"/>
              <a:gd name="f15" fmla="val 2045607"/>
              <a:gd name="f16" fmla="val 1374977"/>
              <a:gd name="f17" fmla="val 3005515"/>
              <a:gd name="f18" fmla="val 231934"/>
              <a:gd name="f19" fmla="val 3128339"/>
              <a:gd name="f20" fmla="val 19"/>
              <a:gd name="f21" fmla="val 2729990"/>
              <a:gd name="f22" fmla="val 2344136"/>
              <a:gd name="f23" fmla="val 1983167"/>
              <a:gd name="f24" fmla="val 1646252"/>
              <a:gd name="f25" fmla="val 1332565"/>
              <a:gd name="f26" fmla="val 1041273"/>
              <a:gd name="f27" fmla="val 771549"/>
              <a:gd name="f28" fmla="val 522561"/>
              <a:gd name="f29" fmla="val 293482"/>
              <a:gd name="f30" fmla="val 83481"/>
              <a:gd name="f31" fmla="+- 0 0 -90"/>
              <a:gd name="f32" fmla="*/ f3 1 2254928"/>
              <a:gd name="f33" fmla="*/ f4 1 3141557"/>
              <a:gd name="f34" fmla="val f5"/>
              <a:gd name="f35" fmla="val f6"/>
              <a:gd name="f36" fmla="val f7"/>
              <a:gd name="f37" fmla="*/ f31 f0 1"/>
              <a:gd name="f38" fmla="+- f36 0 f34"/>
              <a:gd name="f39" fmla="+- f35 0 f34"/>
              <a:gd name="f40" fmla="*/ f37 1 f2"/>
              <a:gd name="f41" fmla="*/ f39 1 2254928"/>
              <a:gd name="f42" fmla="*/ f38 1 3141557"/>
              <a:gd name="f43" fmla="*/ 0 f39 1"/>
              <a:gd name="f44" fmla="*/ 0 f38 1"/>
              <a:gd name="f45" fmla="*/ 2080472 f39 1"/>
              <a:gd name="f46" fmla="*/ 2154269 f39 1"/>
              <a:gd name="f47" fmla="*/ 202607 f38 1"/>
              <a:gd name="f48" fmla="*/ 2254928 f39 1"/>
              <a:gd name="f49" fmla="*/ 871976 f38 1"/>
              <a:gd name="f50" fmla="*/ 231934 f39 1"/>
              <a:gd name="f51" fmla="*/ 3128339 f38 1"/>
              <a:gd name="f52" fmla="*/ 19 f39 1"/>
              <a:gd name="f53" fmla="*/ 3141557 f38 1"/>
              <a:gd name="f54" fmla="*/ 2729990 f38 1"/>
              <a:gd name="f55" fmla="*/ 2344136 f38 1"/>
              <a:gd name="f56" fmla="*/ 1983167 f38 1"/>
              <a:gd name="f57" fmla="*/ 1646252 f38 1"/>
              <a:gd name="f58" fmla="*/ 1332565 f38 1"/>
              <a:gd name="f59" fmla="*/ 1041273 f38 1"/>
              <a:gd name="f60" fmla="*/ 771549 f38 1"/>
              <a:gd name="f61" fmla="*/ 522561 f38 1"/>
              <a:gd name="f62" fmla="*/ 293482 f38 1"/>
              <a:gd name="f63" fmla="*/ 83481 f38 1"/>
              <a:gd name="f64" fmla="+- f40 0 f1"/>
              <a:gd name="f65" fmla="*/ f43 1 2254928"/>
              <a:gd name="f66" fmla="*/ f44 1 3141557"/>
              <a:gd name="f67" fmla="*/ f45 1 2254928"/>
              <a:gd name="f68" fmla="*/ f46 1 2254928"/>
              <a:gd name="f69" fmla="*/ f47 1 3141557"/>
              <a:gd name="f70" fmla="*/ f48 1 2254928"/>
              <a:gd name="f71" fmla="*/ f49 1 3141557"/>
              <a:gd name="f72" fmla="*/ f50 1 2254928"/>
              <a:gd name="f73" fmla="*/ f51 1 3141557"/>
              <a:gd name="f74" fmla="*/ f52 1 2254928"/>
              <a:gd name="f75" fmla="*/ f53 1 3141557"/>
              <a:gd name="f76" fmla="*/ f54 1 3141557"/>
              <a:gd name="f77" fmla="*/ f55 1 3141557"/>
              <a:gd name="f78" fmla="*/ f56 1 3141557"/>
              <a:gd name="f79" fmla="*/ f57 1 3141557"/>
              <a:gd name="f80" fmla="*/ f58 1 3141557"/>
              <a:gd name="f81" fmla="*/ f59 1 3141557"/>
              <a:gd name="f82" fmla="*/ f60 1 3141557"/>
              <a:gd name="f83" fmla="*/ f61 1 3141557"/>
              <a:gd name="f84" fmla="*/ f62 1 3141557"/>
              <a:gd name="f85" fmla="*/ f63 1 3141557"/>
              <a:gd name="f86" fmla="*/ f34 1 f41"/>
              <a:gd name="f87" fmla="*/ f35 1 f41"/>
              <a:gd name="f88" fmla="*/ f34 1 f42"/>
              <a:gd name="f89" fmla="*/ f36 1 f42"/>
              <a:gd name="f90" fmla="*/ f65 1 f41"/>
              <a:gd name="f91" fmla="*/ f66 1 f42"/>
              <a:gd name="f92" fmla="*/ f67 1 f41"/>
              <a:gd name="f93" fmla="*/ f68 1 f41"/>
              <a:gd name="f94" fmla="*/ f69 1 f42"/>
              <a:gd name="f95" fmla="*/ f70 1 f41"/>
              <a:gd name="f96" fmla="*/ f71 1 f42"/>
              <a:gd name="f97" fmla="*/ f72 1 f41"/>
              <a:gd name="f98" fmla="*/ f73 1 f42"/>
              <a:gd name="f99" fmla="*/ f74 1 f41"/>
              <a:gd name="f100" fmla="*/ f75 1 f42"/>
              <a:gd name="f101" fmla="*/ f76 1 f42"/>
              <a:gd name="f102" fmla="*/ f77 1 f42"/>
              <a:gd name="f103" fmla="*/ f78 1 f42"/>
              <a:gd name="f104" fmla="*/ f79 1 f42"/>
              <a:gd name="f105" fmla="*/ f80 1 f42"/>
              <a:gd name="f106" fmla="*/ f81 1 f42"/>
              <a:gd name="f107" fmla="*/ f82 1 f42"/>
              <a:gd name="f108" fmla="*/ f83 1 f42"/>
              <a:gd name="f109" fmla="*/ f84 1 f42"/>
              <a:gd name="f110" fmla="*/ f85 1 f42"/>
              <a:gd name="f111" fmla="*/ f86 f32 1"/>
              <a:gd name="f112" fmla="*/ f87 f32 1"/>
              <a:gd name="f113" fmla="*/ f89 f33 1"/>
              <a:gd name="f114" fmla="*/ f88 f33 1"/>
              <a:gd name="f115" fmla="*/ f90 f32 1"/>
              <a:gd name="f116" fmla="*/ f91 f33 1"/>
              <a:gd name="f117" fmla="*/ f92 f32 1"/>
              <a:gd name="f118" fmla="*/ f93 f32 1"/>
              <a:gd name="f119" fmla="*/ f94 f33 1"/>
              <a:gd name="f120" fmla="*/ f95 f32 1"/>
              <a:gd name="f121" fmla="*/ f96 f33 1"/>
              <a:gd name="f122" fmla="*/ f97 f32 1"/>
              <a:gd name="f123" fmla="*/ f98 f33 1"/>
              <a:gd name="f124" fmla="*/ f99 f32 1"/>
              <a:gd name="f125" fmla="*/ f100 f33 1"/>
              <a:gd name="f126" fmla="*/ f101 f33 1"/>
              <a:gd name="f127" fmla="*/ f102 f33 1"/>
              <a:gd name="f128" fmla="*/ f103 f33 1"/>
              <a:gd name="f129" fmla="*/ f104 f33 1"/>
              <a:gd name="f130" fmla="*/ f105 f33 1"/>
              <a:gd name="f131" fmla="*/ f106 f33 1"/>
              <a:gd name="f132" fmla="*/ f107 f33 1"/>
              <a:gd name="f133" fmla="*/ f108 f33 1"/>
              <a:gd name="f134" fmla="*/ f109 f33 1"/>
              <a:gd name="f135" fmla="*/ f110 f33 1"/>
            </a:gdLst>
            <a:ahLst/>
            <a:cxnLst>
              <a:cxn ang="3cd4">
                <a:pos x="hc" y="t"/>
              </a:cxn>
              <a:cxn ang="0">
                <a:pos x="r" y="vc"/>
              </a:cxn>
              <a:cxn ang="cd4">
                <a:pos x="hc" y="b"/>
              </a:cxn>
              <a:cxn ang="cd2">
                <a:pos x="l" y="vc"/>
              </a:cxn>
              <a:cxn ang="f64">
                <a:pos x="f115" y="f116"/>
              </a:cxn>
              <a:cxn ang="f64">
                <a:pos x="f117" y="f116"/>
              </a:cxn>
              <a:cxn ang="f64">
                <a:pos x="f118" y="f119"/>
              </a:cxn>
              <a:cxn ang="f64">
                <a:pos x="f120" y="f121"/>
              </a:cxn>
              <a:cxn ang="f64">
                <a:pos x="f122" y="f123"/>
              </a:cxn>
              <a:cxn ang="f64">
                <a:pos x="f124" y="f125"/>
              </a:cxn>
              <a:cxn ang="f64">
                <a:pos x="f115" y="f125"/>
              </a:cxn>
              <a:cxn ang="f64">
                <a:pos x="f115" y="f126"/>
              </a:cxn>
              <a:cxn ang="f64">
                <a:pos x="f115" y="f127"/>
              </a:cxn>
              <a:cxn ang="f64">
                <a:pos x="f115" y="f128"/>
              </a:cxn>
              <a:cxn ang="f64">
                <a:pos x="f115" y="f129"/>
              </a:cxn>
              <a:cxn ang="f64">
                <a:pos x="f115" y="f130"/>
              </a:cxn>
              <a:cxn ang="f64">
                <a:pos x="f115" y="f131"/>
              </a:cxn>
              <a:cxn ang="f64">
                <a:pos x="f115" y="f132"/>
              </a:cxn>
              <a:cxn ang="f64">
                <a:pos x="f115" y="f133"/>
              </a:cxn>
              <a:cxn ang="f64">
                <a:pos x="f115" y="f134"/>
              </a:cxn>
              <a:cxn ang="f64">
                <a:pos x="f115" y="f135"/>
              </a:cxn>
            </a:cxnLst>
            <a:rect l="f111" t="f114" r="f112" b="f113"/>
            <a:pathLst>
              <a:path w="2254928" h="3141557">
                <a:moveTo>
                  <a:pt x="f5" y="f5"/>
                </a:moveTo>
                <a:lnTo>
                  <a:pt x="f8" y="f5"/>
                </a:lnTo>
                <a:lnTo>
                  <a:pt x="f9" y="f10"/>
                </a:lnTo>
                <a:cubicBezTo>
                  <a:pt x="f11" y="f12"/>
                  <a:pt x="f6" y="f13"/>
                  <a:pt x="f6" y="f14"/>
                </a:cubicBezTo>
                <a:cubicBezTo>
                  <a:pt x="f6" y="f15"/>
                  <a:pt x="f16" y="f17"/>
                  <a:pt x="f18" y="f19"/>
                </a:cubicBezTo>
                <a:lnTo>
                  <a:pt x="f20" y="f7"/>
                </a:lnTo>
                <a:lnTo>
                  <a:pt x="f5" y="f7"/>
                </a:lnTo>
                <a:lnTo>
                  <a:pt x="f5" y="f21"/>
                </a:lnTo>
                <a:lnTo>
                  <a:pt x="f5" y="f22"/>
                </a:lnTo>
                <a:lnTo>
                  <a:pt x="f5" y="f23"/>
                </a:lnTo>
                <a:lnTo>
                  <a:pt x="f5" y="f24"/>
                </a:lnTo>
                <a:lnTo>
                  <a:pt x="f5" y="f25"/>
                </a:lnTo>
                <a:lnTo>
                  <a:pt x="f5" y="f26"/>
                </a:lnTo>
                <a:lnTo>
                  <a:pt x="f5" y="f27"/>
                </a:lnTo>
                <a:lnTo>
                  <a:pt x="f5" y="f28"/>
                </a:lnTo>
                <a:lnTo>
                  <a:pt x="f5" y="f29"/>
                </a:lnTo>
                <a:lnTo>
                  <a:pt x="f5" y="f30"/>
                </a:lnTo>
                <a:close/>
              </a:path>
            </a:pathLst>
          </a:custGeom>
          <a:solidFill>
            <a:srgbClr val="1F2C8F"/>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Freeform: Shape 48">
            <a:extLst>
              <a:ext uri="{FF2B5EF4-FFF2-40B4-BE49-F238E27FC236}">
                <a16:creationId xmlns:a16="http://schemas.microsoft.com/office/drawing/2014/main" id="{0C676642-5777-BC69-E15C-5B40DB96B128}"/>
              </a:ext>
            </a:extLst>
          </p:cNvPr>
          <p:cNvSpPr/>
          <p:nvPr/>
        </p:nvSpPr>
        <p:spPr>
          <a:xfrm>
            <a:off x="8395728" y="0"/>
            <a:ext cx="2959199" cy="2352796"/>
          </a:xfrm>
          <a:custGeom>
            <a:avLst/>
            <a:gdLst>
              <a:gd name="f0" fmla="val 10800000"/>
              <a:gd name="f1" fmla="val 5400000"/>
              <a:gd name="f2" fmla="val 180"/>
              <a:gd name="f3" fmla="val w"/>
              <a:gd name="f4" fmla="val h"/>
              <a:gd name="f5" fmla="val 0"/>
              <a:gd name="f6" fmla="val 2959203"/>
              <a:gd name="f7" fmla="val 2352793"/>
              <a:gd name="f8" fmla="val 289830"/>
              <a:gd name="f9" fmla="val 2669374"/>
              <a:gd name="f10" fmla="val 2706511"/>
              <a:gd name="f11" fmla="val 49584"/>
              <a:gd name="f12" fmla="val 2839459"/>
              <a:gd name="f13" fmla="val 246061"/>
              <a:gd name="f14" fmla="val 2926309"/>
              <a:gd name="f15" fmla="val 476187"/>
              <a:gd name="f16" fmla="val 2951565"/>
              <a:gd name="f17" fmla="val 724493"/>
              <a:gd name="f18" fmla="val 875514"/>
              <a:gd name="f19" fmla="val 875554"/>
              <a:gd name="f20" fmla="val 1026575"/>
              <a:gd name="f21" fmla="val 2875795"/>
              <a:gd name="f22" fmla="val 1771492"/>
              <a:gd name="f23" fmla="val 2245691"/>
              <a:gd name="f24" fmla="val 1479602"/>
              <a:gd name="f25" fmla="val 662440"/>
              <a:gd name="f26" fmla="val 1691401"/>
              <a:gd name="f27" fmla="val 875534"/>
              <a:gd name="f28" fmla="val 569583"/>
              <a:gd name="f29" fmla="val 93156"/>
              <a:gd name="f30" fmla="val 285356"/>
              <a:gd name="f31" fmla="val 252694"/>
              <a:gd name="f32" fmla="+- 0 0 -90"/>
              <a:gd name="f33" fmla="*/ f3 1 2959203"/>
              <a:gd name="f34" fmla="*/ f4 1 2352793"/>
              <a:gd name="f35" fmla="val f5"/>
              <a:gd name="f36" fmla="val f6"/>
              <a:gd name="f37" fmla="val f7"/>
              <a:gd name="f38" fmla="*/ f32 f0 1"/>
              <a:gd name="f39" fmla="+- f37 0 f35"/>
              <a:gd name="f40" fmla="+- f36 0 f35"/>
              <a:gd name="f41" fmla="*/ f38 1 f2"/>
              <a:gd name="f42" fmla="*/ f40 1 2959203"/>
              <a:gd name="f43" fmla="*/ f39 1 2352793"/>
              <a:gd name="f44" fmla="*/ 289830 f40 1"/>
              <a:gd name="f45" fmla="*/ 0 f39 1"/>
              <a:gd name="f46" fmla="*/ 2669374 f40 1"/>
              <a:gd name="f47" fmla="*/ 2706511 f40 1"/>
              <a:gd name="f48" fmla="*/ 49584 f39 1"/>
              <a:gd name="f49" fmla="*/ 2951565 f40 1"/>
              <a:gd name="f50" fmla="*/ 724493 f39 1"/>
              <a:gd name="f51" fmla="*/ 2959203 f40 1"/>
              <a:gd name="f52" fmla="*/ 875514 f39 1"/>
              <a:gd name="f53" fmla="*/ 875554 f39 1"/>
              <a:gd name="f54" fmla="*/ 1026575 f39 1"/>
              <a:gd name="f55" fmla="*/ 1479602 f40 1"/>
              <a:gd name="f56" fmla="*/ 2352793 f39 1"/>
              <a:gd name="f57" fmla="*/ 0 f40 1"/>
              <a:gd name="f58" fmla="*/ 875534 f39 1"/>
              <a:gd name="f59" fmla="*/ 252694 f40 1"/>
              <a:gd name="f60" fmla="+- f41 0 f1"/>
              <a:gd name="f61" fmla="*/ f44 1 2959203"/>
              <a:gd name="f62" fmla="*/ f45 1 2352793"/>
              <a:gd name="f63" fmla="*/ f46 1 2959203"/>
              <a:gd name="f64" fmla="*/ f47 1 2959203"/>
              <a:gd name="f65" fmla="*/ f48 1 2352793"/>
              <a:gd name="f66" fmla="*/ f49 1 2959203"/>
              <a:gd name="f67" fmla="*/ f50 1 2352793"/>
              <a:gd name="f68" fmla="*/ f51 1 2959203"/>
              <a:gd name="f69" fmla="*/ f52 1 2352793"/>
              <a:gd name="f70" fmla="*/ f53 1 2352793"/>
              <a:gd name="f71" fmla="*/ f54 1 2352793"/>
              <a:gd name="f72" fmla="*/ f55 1 2959203"/>
              <a:gd name="f73" fmla="*/ f56 1 2352793"/>
              <a:gd name="f74" fmla="*/ f57 1 2959203"/>
              <a:gd name="f75" fmla="*/ f58 1 2352793"/>
              <a:gd name="f76" fmla="*/ f59 1 2959203"/>
              <a:gd name="f77" fmla="*/ f35 1 f42"/>
              <a:gd name="f78" fmla="*/ f36 1 f42"/>
              <a:gd name="f79" fmla="*/ f35 1 f43"/>
              <a:gd name="f80" fmla="*/ f37 1 f43"/>
              <a:gd name="f81" fmla="*/ f61 1 f42"/>
              <a:gd name="f82" fmla="*/ f62 1 f43"/>
              <a:gd name="f83" fmla="*/ f63 1 f42"/>
              <a:gd name="f84" fmla="*/ f64 1 f42"/>
              <a:gd name="f85" fmla="*/ f65 1 f43"/>
              <a:gd name="f86" fmla="*/ f66 1 f42"/>
              <a:gd name="f87" fmla="*/ f67 1 f43"/>
              <a:gd name="f88" fmla="*/ f68 1 f42"/>
              <a:gd name="f89" fmla="*/ f69 1 f43"/>
              <a:gd name="f90" fmla="*/ f70 1 f43"/>
              <a:gd name="f91" fmla="*/ f71 1 f43"/>
              <a:gd name="f92" fmla="*/ f72 1 f42"/>
              <a:gd name="f93" fmla="*/ f73 1 f43"/>
              <a:gd name="f94" fmla="*/ f74 1 f42"/>
              <a:gd name="f95" fmla="*/ f75 1 f43"/>
              <a:gd name="f96" fmla="*/ f76 1 f42"/>
              <a:gd name="f97" fmla="*/ f77 f33 1"/>
              <a:gd name="f98" fmla="*/ f78 f33 1"/>
              <a:gd name="f99" fmla="*/ f80 f34 1"/>
              <a:gd name="f100" fmla="*/ f79 f34 1"/>
              <a:gd name="f101" fmla="*/ f81 f33 1"/>
              <a:gd name="f102" fmla="*/ f82 f34 1"/>
              <a:gd name="f103" fmla="*/ f83 f33 1"/>
              <a:gd name="f104" fmla="*/ f84 f33 1"/>
              <a:gd name="f105" fmla="*/ f85 f34 1"/>
              <a:gd name="f106" fmla="*/ f86 f33 1"/>
              <a:gd name="f107" fmla="*/ f87 f34 1"/>
              <a:gd name="f108" fmla="*/ f88 f33 1"/>
              <a:gd name="f109" fmla="*/ f89 f34 1"/>
              <a:gd name="f110" fmla="*/ f90 f34 1"/>
              <a:gd name="f111" fmla="*/ f91 f34 1"/>
              <a:gd name="f112" fmla="*/ f92 f33 1"/>
              <a:gd name="f113" fmla="*/ f93 f34 1"/>
              <a:gd name="f114" fmla="*/ f94 f33 1"/>
              <a:gd name="f115" fmla="*/ f95 f34 1"/>
              <a:gd name="f116" fmla="*/ f96 f33 1"/>
            </a:gdLst>
            <a:ahLst/>
            <a:cxnLst>
              <a:cxn ang="3cd4">
                <a:pos x="hc" y="t"/>
              </a:cxn>
              <a:cxn ang="0">
                <a:pos x="r" y="vc"/>
              </a:cxn>
              <a:cxn ang="cd4">
                <a:pos x="hc" y="b"/>
              </a:cxn>
              <a:cxn ang="cd2">
                <a:pos x="l" y="vc"/>
              </a:cxn>
              <a:cxn ang="f60">
                <a:pos x="f101" y="f102"/>
              </a:cxn>
              <a:cxn ang="f60">
                <a:pos x="f103" y="f102"/>
              </a:cxn>
              <a:cxn ang="f60">
                <a:pos x="f104" y="f105"/>
              </a:cxn>
              <a:cxn ang="f60">
                <a:pos x="f106" y="f107"/>
              </a:cxn>
              <a:cxn ang="f60">
                <a:pos x="f108" y="f109"/>
              </a:cxn>
              <a:cxn ang="f60">
                <a:pos x="f108" y="f110"/>
              </a:cxn>
              <a:cxn ang="f60">
                <a:pos x="f106" y="f111"/>
              </a:cxn>
              <a:cxn ang="f60">
                <a:pos x="f112" y="f113"/>
              </a:cxn>
              <a:cxn ang="f60">
                <a:pos x="f114" y="f115"/>
              </a:cxn>
              <a:cxn ang="f60">
                <a:pos x="f116" y="f105"/>
              </a:cxn>
            </a:cxnLst>
            <a:rect l="f97" t="f100" r="f98" b="f99"/>
            <a:pathLst>
              <a:path w="2959203" h="2352793">
                <a:moveTo>
                  <a:pt x="f8" y="f5"/>
                </a:moveTo>
                <a:lnTo>
                  <a:pt x="f9" y="f5"/>
                </a:lnTo>
                <a:lnTo>
                  <a:pt x="f10" y="f11"/>
                </a:lnTo>
                <a:cubicBezTo>
                  <a:pt x="f12" y="f13"/>
                  <a:pt x="f14" y="f15"/>
                  <a:pt x="f16" y="f17"/>
                </a:cubicBezTo>
                <a:lnTo>
                  <a:pt x="f6" y="f18"/>
                </a:lnTo>
                <a:lnTo>
                  <a:pt x="f6" y="f19"/>
                </a:lnTo>
                <a:lnTo>
                  <a:pt x="f16" y="f20"/>
                </a:lnTo>
                <a:cubicBezTo>
                  <a:pt x="f21" y="f22"/>
                  <a:pt x="f23" y="f7"/>
                  <a:pt x="f24" y="f7"/>
                </a:cubicBezTo>
                <a:cubicBezTo>
                  <a:pt x="f25" y="f7"/>
                  <a:pt x="f5" y="f26"/>
                  <a:pt x="f5" y="f27"/>
                </a:cubicBezTo>
                <a:cubicBezTo>
                  <a:pt x="f5" y="f28"/>
                  <a:pt x="f29" y="f30"/>
                  <a:pt x="f31" y="f11"/>
                </a:cubicBezTo>
                <a:close/>
              </a:path>
            </a:pathLst>
          </a:custGeom>
          <a:solidFill>
            <a:srgbClr val="FDFAF6"/>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6" name="Freeform: Shape 39">
            <a:extLst>
              <a:ext uri="{FF2B5EF4-FFF2-40B4-BE49-F238E27FC236}">
                <a16:creationId xmlns:a16="http://schemas.microsoft.com/office/drawing/2014/main" id="{865012EB-15EE-0A96-C1A9-EB7747E4878B}"/>
              </a:ext>
            </a:extLst>
          </p:cNvPr>
          <p:cNvSpPr/>
          <p:nvPr/>
        </p:nvSpPr>
        <p:spPr>
          <a:xfrm>
            <a:off x="1390857" y="3130658"/>
            <a:ext cx="3106244" cy="3748829"/>
          </a:xfrm>
          <a:custGeom>
            <a:avLst/>
            <a:gdLst>
              <a:gd name="f0" fmla="val 10800000"/>
              <a:gd name="f1" fmla="val 5400000"/>
              <a:gd name="f2" fmla="val 180"/>
              <a:gd name="f3" fmla="val w"/>
              <a:gd name="f4" fmla="val h"/>
              <a:gd name="f5" fmla="val 0"/>
              <a:gd name="f6" fmla="val 3106248"/>
              <a:gd name="f7" fmla="val 3748831"/>
              <a:gd name="f8" fmla="+- 0 0 -90"/>
              <a:gd name="f9" fmla="*/ f3 1 3106248"/>
              <a:gd name="f10" fmla="*/ f4 1 3748831"/>
              <a:gd name="f11" fmla="val f5"/>
              <a:gd name="f12" fmla="val f6"/>
              <a:gd name="f13" fmla="val f7"/>
              <a:gd name="f14" fmla="*/ f8 f0 1"/>
              <a:gd name="f15" fmla="+- f13 0 f11"/>
              <a:gd name="f16" fmla="+- f12 0 f11"/>
              <a:gd name="f17" fmla="*/ f14 1 f2"/>
              <a:gd name="f18" fmla="*/ f16 1 3106248"/>
              <a:gd name="f19" fmla="*/ f15 1 3748831"/>
              <a:gd name="f20" fmla="*/ 0 f16 1"/>
              <a:gd name="f21" fmla="*/ 0 f15 1"/>
              <a:gd name="f22" fmla="*/ 3106248 f16 1"/>
              <a:gd name="f23" fmla="*/ 3748831 f15 1"/>
              <a:gd name="f24" fmla="+- f17 0 f1"/>
              <a:gd name="f25" fmla="*/ f20 1 3106248"/>
              <a:gd name="f26" fmla="*/ f21 1 3748831"/>
              <a:gd name="f27" fmla="*/ f22 1 3106248"/>
              <a:gd name="f28" fmla="*/ f23 1 3748831"/>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4"/>
              </a:cxn>
              <a:cxn ang="f24">
                <a:pos x="f41" y="f44"/>
              </a:cxn>
            </a:cxnLst>
            <a:rect l="f37" t="f40" r="f38" b="f39"/>
            <a:pathLst>
              <a:path w="3106248" h="3748831">
                <a:moveTo>
                  <a:pt x="f5" y="f5"/>
                </a:moveTo>
                <a:lnTo>
                  <a:pt x="f6" y="f7"/>
                </a:lnTo>
                <a:lnTo>
                  <a:pt x="f5" y="f7"/>
                </a:lnTo>
                <a:close/>
              </a:path>
            </a:pathLst>
          </a:custGeom>
          <a:solidFill>
            <a:srgbClr val="DE8C8C">
              <a:alpha val="99000"/>
            </a:srgbClr>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7" name="Freeform: Shape 36">
            <a:extLst>
              <a:ext uri="{FF2B5EF4-FFF2-40B4-BE49-F238E27FC236}">
                <a16:creationId xmlns:a16="http://schemas.microsoft.com/office/drawing/2014/main" id="{0B24AB62-47C9-2AE9-B9B7-01A6B7B7CD9B}"/>
              </a:ext>
            </a:extLst>
          </p:cNvPr>
          <p:cNvSpPr/>
          <p:nvPr/>
        </p:nvSpPr>
        <p:spPr>
          <a:xfrm>
            <a:off x="0" y="3130658"/>
            <a:ext cx="1400641" cy="3748829"/>
          </a:xfrm>
          <a:custGeom>
            <a:avLst/>
            <a:gdLst>
              <a:gd name="f0" fmla="val 10800000"/>
              <a:gd name="f1" fmla="val 5400000"/>
              <a:gd name="f2" fmla="val 180"/>
              <a:gd name="f3" fmla="val w"/>
              <a:gd name="f4" fmla="val h"/>
              <a:gd name="f5" fmla="val 0"/>
              <a:gd name="f6" fmla="val 1400640"/>
              <a:gd name="f7" fmla="val 3748832"/>
              <a:gd name="f8" fmla="val 1684743"/>
              <a:gd name="f9" fmla="+- 0 0 -90"/>
              <a:gd name="f10" fmla="*/ f3 1 1400640"/>
              <a:gd name="f11" fmla="*/ f4 1 3748832"/>
              <a:gd name="f12" fmla="val f5"/>
              <a:gd name="f13" fmla="val f6"/>
              <a:gd name="f14" fmla="val f7"/>
              <a:gd name="f15" fmla="*/ f9 f0 1"/>
              <a:gd name="f16" fmla="+- f14 0 f12"/>
              <a:gd name="f17" fmla="+- f13 0 f12"/>
              <a:gd name="f18" fmla="*/ f15 1 f2"/>
              <a:gd name="f19" fmla="*/ f17 1 1400640"/>
              <a:gd name="f20" fmla="*/ f16 1 3748832"/>
              <a:gd name="f21" fmla="*/ 1400640 f17 1"/>
              <a:gd name="f22" fmla="*/ 0 f16 1"/>
              <a:gd name="f23" fmla="*/ 3748832 f16 1"/>
              <a:gd name="f24" fmla="*/ 0 f17 1"/>
              <a:gd name="f25" fmla="*/ 1684743 f16 1"/>
              <a:gd name="f26" fmla="+- f18 0 f1"/>
              <a:gd name="f27" fmla="*/ f21 1 1400640"/>
              <a:gd name="f28" fmla="*/ f22 1 3748832"/>
              <a:gd name="f29" fmla="*/ f23 1 3748832"/>
              <a:gd name="f30" fmla="*/ f24 1 1400640"/>
              <a:gd name="f31" fmla="*/ f25 1 3748832"/>
              <a:gd name="f32" fmla="*/ f12 1 f19"/>
              <a:gd name="f33" fmla="*/ f13 1 f19"/>
              <a:gd name="f34" fmla="*/ f12 1 f20"/>
              <a:gd name="f35" fmla="*/ f14 1 f20"/>
              <a:gd name="f36" fmla="*/ f27 1 f19"/>
              <a:gd name="f37" fmla="*/ f28 1 f20"/>
              <a:gd name="f38" fmla="*/ f29 1 f20"/>
              <a:gd name="f39" fmla="*/ f30 1 f19"/>
              <a:gd name="f40" fmla="*/ f31 1 f20"/>
              <a:gd name="f41" fmla="*/ f32 f10 1"/>
              <a:gd name="f42" fmla="*/ f33 f10 1"/>
              <a:gd name="f43" fmla="*/ f35 f11 1"/>
              <a:gd name="f44" fmla="*/ f34 f11 1"/>
              <a:gd name="f45" fmla="*/ f36 f10 1"/>
              <a:gd name="f46" fmla="*/ f37 f11 1"/>
              <a:gd name="f47" fmla="*/ f38 f11 1"/>
              <a:gd name="f48" fmla="*/ f39 f10 1"/>
              <a:gd name="f49" fmla="*/ f40 f11 1"/>
            </a:gdLst>
            <a:ahLst/>
            <a:cxnLst>
              <a:cxn ang="3cd4">
                <a:pos x="hc" y="t"/>
              </a:cxn>
              <a:cxn ang="0">
                <a:pos x="r" y="vc"/>
              </a:cxn>
              <a:cxn ang="cd4">
                <a:pos x="hc" y="b"/>
              </a:cxn>
              <a:cxn ang="cd2">
                <a:pos x="l" y="vc"/>
              </a:cxn>
              <a:cxn ang="f26">
                <a:pos x="f45" y="f46"/>
              </a:cxn>
              <a:cxn ang="f26">
                <a:pos x="f45" y="f47"/>
              </a:cxn>
              <a:cxn ang="f26">
                <a:pos x="f48" y="f47"/>
              </a:cxn>
              <a:cxn ang="f26">
                <a:pos x="f48" y="f49"/>
              </a:cxn>
            </a:cxnLst>
            <a:rect l="f41" t="f44" r="f42" b="f43"/>
            <a:pathLst>
              <a:path w="1400640" h="3748832">
                <a:moveTo>
                  <a:pt x="f6" y="f5"/>
                </a:moveTo>
                <a:lnTo>
                  <a:pt x="f6" y="f7"/>
                </a:lnTo>
                <a:lnTo>
                  <a:pt x="f5" y="f7"/>
                </a:lnTo>
                <a:lnTo>
                  <a:pt x="f5" y="f8"/>
                </a:lnTo>
                <a:close/>
              </a:path>
            </a:pathLst>
          </a:custGeom>
          <a:solidFill>
            <a:srgbClr val="AAC3E8"/>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DFAF6"/>
              </a:solidFill>
              <a:uFillTx/>
              <a:latin typeface="Sabon Next LT"/>
            </a:endParaRPr>
          </a:p>
        </p:txBody>
      </p:sp>
      <p:sp>
        <p:nvSpPr>
          <p:cNvPr id="8" name="Title 1">
            <a:extLst>
              <a:ext uri="{FF2B5EF4-FFF2-40B4-BE49-F238E27FC236}">
                <a16:creationId xmlns:a16="http://schemas.microsoft.com/office/drawing/2014/main" id="{4A18425F-D3AD-47AF-7AD7-13F2D49D907F}"/>
              </a:ext>
            </a:extLst>
          </p:cNvPr>
          <p:cNvSpPr txBox="1">
            <a:spLocks noGrp="1"/>
          </p:cNvSpPr>
          <p:nvPr>
            <p:ph type="title"/>
          </p:nvPr>
        </p:nvSpPr>
        <p:spPr>
          <a:xfrm>
            <a:off x="2895603" y="1699595"/>
            <a:ext cx="6400800" cy="2844972"/>
          </a:xfrm>
        </p:spPr>
        <p:txBody>
          <a:bodyPr/>
          <a:lstStyle>
            <a:lvl1pPr>
              <a:lnSpc>
                <a:spcPct val="100000"/>
              </a:lnSpc>
              <a:defRPr/>
            </a:lvl1pPr>
          </a:lstStyle>
          <a:p>
            <a:pPr lvl="0"/>
            <a:r>
              <a:rPr lang="en-US"/>
              <a:t>Click to add title</a:t>
            </a:r>
          </a:p>
        </p:txBody>
      </p:sp>
      <p:sp>
        <p:nvSpPr>
          <p:cNvPr id="9" name="Text Placeholder 2">
            <a:extLst>
              <a:ext uri="{FF2B5EF4-FFF2-40B4-BE49-F238E27FC236}">
                <a16:creationId xmlns:a16="http://schemas.microsoft.com/office/drawing/2014/main" id="{71649461-C0ED-A68F-EE94-63DC1887C47F}"/>
              </a:ext>
            </a:extLst>
          </p:cNvPr>
          <p:cNvSpPr txBox="1">
            <a:spLocks noGrp="1"/>
          </p:cNvSpPr>
          <p:nvPr>
            <p:ph type="body" idx="1"/>
          </p:nvPr>
        </p:nvSpPr>
        <p:spPr>
          <a:xfrm>
            <a:off x="2895603" y="4598947"/>
            <a:ext cx="6400800" cy="847694"/>
          </a:xfrm>
        </p:spPr>
        <p:txBody>
          <a:bodyPr lIns="0" tIns="0" rIns="0" bIns="0" anchor="ctr" anchorCtr="1">
            <a:noAutofit/>
          </a:bodyPr>
          <a:lstStyle>
            <a:lvl1pPr marL="0" indent="0" algn="ctr">
              <a:spcBef>
                <a:spcPts val="0"/>
              </a:spcBef>
              <a:buNone/>
              <a:defRPr sz="2400"/>
            </a:lvl1pPr>
          </a:lstStyle>
          <a:p>
            <a:pPr lvl="0"/>
            <a:r>
              <a:rPr lang="en-US"/>
              <a:t>Click to add subtitle</a:t>
            </a:r>
          </a:p>
        </p:txBody>
      </p:sp>
    </p:spTree>
    <p:extLst>
      <p:ext uri="{BB962C8B-B14F-4D97-AF65-F5344CB8AC3E}">
        <p14:creationId xmlns:p14="http://schemas.microsoft.com/office/powerpoint/2010/main" val="3747594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2" name="Freeform: Shape 29">
            <a:extLst>
              <a:ext uri="{FF2B5EF4-FFF2-40B4-BE49-F238E27FC236}">
                <a16:creationId xmlns:a16="http://schemas.microsoft.com/office/drawing/2014/main" id="{707FCE72-01EE-51C4-E4F5-465564DF8350}"/>
              </a:ext>
            </a:extLst>
          </p:cNvPr>
          <p:cNvSpPr/>
          <p:nvPr/>
        </p:nvSpPr>
        <p:spPr>
          <a:xfrm>
            <a:off x="0" y="0"/>
            <a:ext cx="2242831" cy="2102964"/>
          </a:xfrm>
          <a:custGeom>
            <a:avLst/>
            <a:gdLst>
              <a:gd name="f0" fmla="val 10800000"/>
              <a:gd name="f1" fmla="val 5400000"/>
              <a:gd name="f2" fmla="val 180"/>
              <a:gd name="f3" fmla="val w"/>
              <a:gd name="f4" fmla="val h"/>
              <a:gd name="f5" fmla="val 0"/>
              <a:gd name="f6" fmla="val 2242827"/>
              <a:gd name="f7" fmla="val 2102966"/>
              <a:gd name="f8" fmla="val 2220549"/>
              <a:gd name="f9" fmla="val 2238641"/>
              <a:gd name="f10" fmla="val 82607"/>
              <a:gd name="f11" fmla="val 2123193"/>
              <a:gd name="f12" fmla="val 1215807"/>
              <a:gd name="f13" fmla="val 1163255"/>
              <a:gd name="f14" fmla="val 1"/>
              <a:gd name="f15" fmla="val 2080690"/>
              <a:gd name="f16" fmla="val 1151759"/>
              <a:gd name="f17" fmla="val 2102176"/>
              <a:gd name="f18" fmla="val 1202330"/>
              <a:gd name="f19" fmla="val 2216479"/>
              <a:gd name="f20" fmla="val 80336"/>
              <a:gd name="f21" fmla="val 2098030"/>
              <a:gd name="f22" fmla="val 2120412"/>
              <a:gd name="f23" fmla="val 2116859"/>
              <a:gd name="f24" fmla="val 70117"/>
              <a:gd name="f25" fmla="val 2007691"/>
              <a:gd name="f26" fmla="val 1141666"/>
              <a:gd name="f27" fmla="val 1099966"/>
              <a:gd name="f28" fmla="val 1980571"/>
              <a:gd name="f29" fmla="val 1958295"/>
              <a:gd name="f30" fmla="val 1088470"/>
              <a:gd name="f31" fmla="val 1986577"/>
              <a:gd name="f32" fmla="val 1128187"/>
              <a:gd name="f33" fmla="val 2094588"/>
              <a:gd name="f34" fmla="val 67938"/>
              <a:gd name="f35" fmla="val 1975608"/>
              <a:gd name="f36" fmla="val 1997887"/>
              <a:gd name="f37" fmla="val 1994968"/>
              <a:gd name="f38" fmla="val 57611"/>
              <a:gd name="f39" fmla="val 1892090"/>
              <a:gd name="f40" fmla="val 1067493"/>
              <a:gd name="f41" fmla="val 1036676"/>
              <a:gd name="f42" fmla="val 1858047"/>
              <a:gd name="f43" fmla="val 1835771"/>
              <a:gd name="f44" fmla="val 1025181"/>
              <a:gd name="f45" fmla="val 1871073"/>
              <a:gd name="f46" fmla="val 1053919"/>
              <a:gd name="f47" fmla="val 1972805"/>
              <a:gd name="f48" fmla="val 55322"/>
              <a:gd name="f49" fmla="val 1853193"/>
              <a:gd name="f50" fmla="val 1875472"/>
              <a:gd name="f51" fmla="val 1873186"/>
              <a:gd name="f52" fmla="val 45119"/>
              <a:gd name="f53" fmla="val 1776588"/>
              <a:gd name="f54" fmla="val 993350"/>
              <a:gd name="f55" fmla="val 973388"/>
              <a:gd name="f56" fmla="val 1735650"/>
              <a:gd name="f57" fmla="val 1713374"/>
              <a:gd name="f58" fmla="val 961784"/>
              <a:gd name="f59" fmla="val 1755557"/>
              <a:gd name="f60" fmla="val 979877"/>
              <a:gd name="f61" fmla="val 1851022"/>
              <a:gd name="f62" fmla="val 42848"/>
              <a:gd name="f63" fmla="val 1730668"/>
              <a:gd name="f64" fmla="val 1753056"/>
              <a:gd name="f65" fmla="val 1751404"/>
              <a:gd name="f66" fmla="val 32610"/>
              <a:gd name="f67" fmla="val 1661086"/>
              <a:gd name="f68" fmla="val 919190"/>
              <a:gd name="f69" fmla="val 910098"/>
              <a:gd name="f70" fmla="val 1613232"/>
              <a:gd name="f71" fmla="val 1590961"/>
              <a:gd name="f72" fmla="val 898495"/>
              <a:gd name="f73" fmla="val 1639954"/>
              <a:gd name="f74" fmla="val 905712"/>
              <a:gd name="f75" fmla="val 1729127"/>
              <a:gd name="f76" fmla="val 30432"/>
              <a:gd name="f77" fmla="val 1608247"/>
              <a:gd name="f78" fmla="val 1630525"/>
              <a:gd name="f79" fmla="val 1629507"/>
              <a:gd name="f80" fmla="val 20086"/>
              <a:gd name="f81" fmla="val 1545469"/>
              <a:gd name="f82" fmla="val 844919"/>
              <a:gd name="f83" fmla="val 846701"/>
              <a:gd name="f84" fmla="val 1490712"/>
              <a:gd name="f85" fmla="val 1468436"/>
              <a:gd name="f86" fmla="val 835206"/>
              <a:gd name="f87" fmla="val 1524451"/>
              <a:gd name="f88" fmla="val 831445"/>
              <a:gd name="f89" fmla="val 1607345"/>
              <a:gd name="f90" fmla="val 17816"/>
              <a:gd name="f91" fmla="val 1485833"/>
              <a:gd name="f92" fmla="val 1508109"/>
              <a:gd name="f93" fmla="val 1507724"/>
              <a:gd name="f94" fmla="val 7596"/>
              <a:gd name="f95" fmla="val 1429966"/>
              <a:gd name="f96" fmla="val 770778"/>
              <a:gd name="f97" fmla="val 783416"/>
              <a:gd name="f98" fmla="val 1368317"/>
              <a:gd name="f99" fmla="val 1346041"/>
              <a:gd name="f100" fmla="val 771917"/>
              <a:gd name="f101" fmla="val 1408949"/>
              <a:gd name="f102" fmla="val 757304"/>
              <a:gd name="f103" fmla="val 1485563"/>
              <a:gd name="f104" fmla="val 5325"/>
              <a:gd name="f105" fmla="val 1362591"/>
              <a:gd name="f106" fmla="val 1385194"/>
              <a:gd name="f107" fmla="val 1364797"/>
              <a:gd name="f108" fmla="val 133264"/>
              <a:gd name="f109" fmla="val 1234684"/>
              <a:gd name="f110" fmla="val 767432"/>
              <a:gd name="f111" fmla="val 672215"/>
              <a:gd name="f112" fmla="val 1245917"/>
              <a:gd name="f113" fmla="val 1223641"/>
              <a:gd name="f114" fmla="val 661385"/>
              <a:gd name="f115" fmla="val 1214835"/>
              <a:gd name="f116" fmla="val 752908"/>
              <a:gd name="f117" fmla="val 1342864"/>
              <a:gd name="f118" fmla="val 128894"/>
              <a:gd name="f119" fmla="val 1238878"/>
              <a:gd name="f120" fmla="val 1261388"/>
              <a:gd name="f121" fmla="val 1244763"/>
              <a:gd name="f122" fmla="val 108614"/>
              <a:gd name="f123" fmla="val 1126083"/>
              <a:gd name="f124" fmla="val 687031"/>
              <a:gd name="f125" fmla="val 613049"/>
              <a:gd name="f126" fmla="val 1123397"/>
              <a:gd name="f127" fmla="val 1101121"/>
              <a:gd name="f128" fmla="val 602316"/>
              <a:gd name="f129" fmla="val 1106344"/>
              <a:gd name="f130" fmla="val 672419"/>
              <a:gd name="f131" fmla="val 1222940"/>
              <a:gd name="f132" fmla="val 104135"/>
              <a:gd name="f133" fmla="val 1115178"/>
              <a:gd name="f134" fmla="val 1137688"/>
              <a:gd name="f135" fmla="val 1124836"/>
              <a:gd name="f136" fmla="val 83962"/>
              <a:gd name="f137" fmla="val 1017592"/>
              <a:gd name="f138" fmla="val 606647"/>
              <a:gd name="f139" fmla="val 553979"/>
              <a:gd name="f140" fmla="val 1000978"/>
              <a:gd name="f141" fmla="val 978703"/>
              <a:gd name="f142" fmla="val 543246"/>
              <a:gd name="f143" fmla="val 997852"/>
              <a:gd name="f144" fmla="val 592039"/>
              <a:gd name="f145" fmla="val 1103012"/>
              <a:gd name="f146" fmla="val 79485"/>
              <a:gd name="f147" fmla="val 991375"/>
              <a:gd name="f148" fmla="val 1013997"/>
              <a:gd name="f149" fmla="val 1004915"/>
              <a:gd name="f150" fmla="val 59331"/>
              <a:gd name="f151" fmla="val 909100"/>
              <a:gd name="f152" fmla="val 526286"/>
              <a:gd name="f153" fmla="val 494909"/>
              <a:gd name="f154" fmla="val 878583"/>
              <a:gd name="f155" fmla="val 856307"/>
              <a:gd name="f156" fmla="val 484176"/>
              <a:gd name="f157" fmla="val 889272"/>
              <a:gd name="f158" fmla="val 511676"/>
              <a:gd name="f159" fmla="val 982981"/>
              <a:gd name="f160" fmla="val 54853"/>
              <a:gd name="f161" fmla="val 866108"/>
              <a:gd name="f162" fmla="val 888384"/>
              <a:gd name="f163" fmla="val 884876"/>
              <a:gd name="f164" fmla="val 34680"/>
              <a:gd name="f165" fmla="val 800495"/>
              <a:gd name="f166" fmla="val 445883"/>
              <a:gd name="f167" fmla="val 435739"/>
              <a:gd name="f168" fmla="val 756058"/>
              <a:gd name="f169" fmla="val 733782"/>
              <a:gd name="f170" fmla="val 425107"/>
              <a:gd name="f171" fmla="val 780781"/>
              <a:gd name="f172" fmla="val 431187"/>
              <a:gd name="f173" fmla="val 863057"/>
              <a:gd name="f174" fmla="val 30169"/>
              <a:gd name="f175" fmla="val 743692"/>
              <a:gd name="f176" fmla="val 765973"/>
              <a:gd name="f177" fmla="val 764957"/>
              <a:gd name="f178" fmla="val 10048"/>
              <a:gd name="f179" fmla="val 692029"/>
              <a:gd name="f180" fmla="val 365521"/>
              <a:gd name="f181" fmla="val 376767"/>
              <a:gd name="f182" fmla="val 633662"/>
              <a:gd name="f183" fmla="val 611386"/>
              <a:gd name="f184" fmla="val 365938"/>
              <a:gd name="f185" fmla="val 672265"/>
              <a:gd name="f186" fmla="val 350911"/>
              <a:gd name="f187" fmla="val 743129"/>
              <a:gd name="f188" fmla="val 5570"/>
              <a:gd name="f189" fmla="val 617163"/>
              <a:gd name="f190" fmla="val 640489"/>
              <a:gd name="f191" fmla="val 606611"/>
              <a:gd name="f192" fmla="val 108906"/>
              <a:gd name="f193" fmla="val 506524"/>
              <a:gd name="f194" fmla="val 345128"/>
              <a:gd name="f195" fmla="val 272312"/>
              <a:gd name="f196" fmla="val 511248"/>
              <a:gd name="f197" fmla="val 488972"/>
              <a:gd name="f198" fmla="val 263030"/>
              <a:gd name="f199" fmla="val 489290"/>
              <a:gd name="f200" fmla="val 328485"/>
              <a:gd name="f201" fmla="val 585980"/>
              <a:gd name="f202" fmla="val 100252"/>
              <a:gd name="f203" fmla="val 489561"/>
              <a:gd name="f204" fmla="val 512789"/>
              <a:gd name="f205" fmla="val 493721"/>
              <a:gd name="f206" fmla="val 61289"/>
              <a:gd name="f207" fmla="val 412246"/>
              <a:gd name="f208" fmla="val 253561"/>
              <a:gd name="f209" fmla="val 221597"/>
              <a:gd name="f210" fmla="val 388735"/>
              <a:gd name="f211" fmla="val 366459"/>
              <a:gd name="f212" fmla="val 212399"/>
              <a:gd name="f213" fmla="val 395116"/>
              <a:gd name="f214" fmla="val 236854"/>
              <a:gd name="f215" fmla="val 473199"/>
              <a:gd name="f216" fmla="val 52587"/>
              <a:gd name="f217" fmla="val 361966"/>
              <a:gd name="f218" fmla="val 385181"/>
              <a:gd name="f219" fmla="val 380937"/>
              <a:gd name="f220" fmla="val 13636"/>
              <a:gd name="f221" fmla="val 318070"/>
              <a:gd name="f222" fmla="val 161973"/>
              <a:gd name="f223" fmla="val 170965"/>
              <a:gd name="f224" fmla="val 266328"/>
              <a:gd name="f225" fmla="val 244052"/>
              <a:gd name="f226" fmla="val 161767"/>
              <a:gd name="f227" fmla="val 300940"/>
              <a:gd name="f228" fmla="val 145329"/>
              <a:gd name="f229" fmla="val 360416"/>
              <a:gd name="f230" fmla="val 4982"/>
              <a:gd name="f231" fmla="val 218905"/>
              <a:gd name="f232" fmla="val 249720"/>
              <a:gd name="f233" fmla="val 241311"/>
              <a:gd name="f234" fmla="val 15475"/>
              <a:gd name="f235" fmla="val 188962"/>
              <a:gd name="f236" fmla="val 92909"/>
              <a:gd name="f237" fmla="val 100349"/>
              <a:gd name="f238" fmla="val 143932"/>
              <a:gd name="f239" fmla="val 121656"/>
              <a:gd name="f240" fmla="val 74091"/>
              <a:gd name="f241" fmla="val 141290"/>
              <a:gd name="f242" fmla="val 91533"/>
              <a:gd name="f243" fmla="val 189966"/>
              <a:gd name="f244" fmla="val 42875"/>
              <a:gd name="f245" fmla="+- 0 0 -90"/>
              <a:gd name="f246" fmla="*/ f3 1 2242827"/>
              <a:gd name="f247" fmla="*/ f4 1 2102966"/>
              <a:gd name="f248" fmla="val f5"/>
              <a:gd name="f249" fmla="val f6"/>
              <a:gd name="f250" fmla="val f7"/>
              <a:gd name="f251" fmla="*/ f245 f0 1"/>
              <a:gd name="f252" fmla="+- f250 0 f248"/>
              <a:gd name="f253" fmla="+- f249 0 f248"/>
              <a:gd name="f254" fmla="*/ f251 1 f2"/>
              <a:gd name="f255" fmla="*/ f253 1 2242827"/>
              <a:gd name="f256" fmla="*/ f252 1 2102966"/>
              <a:gd name="f257" fmla="*/ 2220549 f253 1"/>
              <a:gd name="f258" fmla="*/ 0 f252 1"/>
              <a:gd name="f259" fmla="*/ 2242827 f253 1"/>
              <a:gd name="f260" fmla="*/ 2238641 f253 1"/>
              <a:gd name="f261" fmla="*/ 82607 f252 1"/>
              <a:gd name="f262" fmla="*/ 1 f253 1"/>
              <a:gd name="f263" fmla="*/ 2102966 f252 1"/>
              <a:gd name="f264" fmla="*/ 2080690 f252 1"/>
              <a:gd name="f265" fmla="*/ 2216479 f253 1"/>
              <a:gd name="f266" fmla="*/ 80336 f252 1"/>
              <a:gd name="f267" fmla="*/ 2098030 f253 1"/>
              <a:gd name="f268" fmla="*/ 2120412 f253 1"/>
              <a:gd name="f269" fmla="*/ 2116859 f253 1"/>
              <a:gd name="f270" fmla="*/ 70117 f252 1"/>
              <a:gd name="f271" fmla="*/ 1980571 f252 1"/>
              <a:gd name="f272" fmla="*/ 1958295 f252 1"/>
              <a:gd name="f273" fmla="*/ 2094588 f253 1"/>
              <a:gd name="f274" fmla="*/ 67938 f252 1"/>
              <a:gd name="f275" fmla="*/ 1975608 f253 1"/>
              <a:gd name="f276" fmla="*/ 1997887 f253 1"/>
              <a:gd name="f277" fmla="*/ 1994968 f253 1"/>
              <a:gd name="f278" fmla="*/ 57611 f252 1"/>
              <a:gd name="f279" fmla="*/ 1858047 f252 1"/>
              <a:gd name="f280" fmla="*/ 1835771 f252 1"/>
              <a:gd name="f281" fmla="*/ 1972805 f253 1"/>
              <a:gd name="f282" fmla="*/ 55322 f252 1"/>
              <a:gd name="f283" fmla="*/ 1853193 f253 1"/>
              <a:gd name="f284" fmla="*/ 1875472 f253 1"/>
              <a:gd name="f285" fmla="*/ 1873186 f253 1"/>
              <a:gd name="f286" fmla="*/ 45119 f252 1"/>
              <a:gd name="f287" fmla="*/ 0 f253 1"/>
              <a:gd name="f288" fmla="*/ 1735650 f252 1"/>
              <a:gd name="f289" fmla="*/ 1713374 f252 1"/>
              <a:gd name="f290" fmla="*/ 1851022 f253 1"/>
              <a:gd name="f291" fmla="*/ 42848 f252 1"/>
              <a:gd name="f292" fmla="*/ 1730668 f253 1"/>
              <a:gd name="f293" fmla="*/ 1753056 f253 1"/>
              <a:gd name="f294" fmla="*/ 1751404 f253 1"/>
              <a:gd name="f295" fmla="*/ 32610 f252 1"/>
              <a:gd name="f296" fmla="*/ 1613232 f252 1"/>
              <a:gd name="f297" fmla="*/ 1590961 f252 1"/>
              <a:gd name="f298" fmla="*/ 1729127 f253 1"/>
              <a:gd name="f299" fmla="*/ 30432 f252 1"/>
              <a:gd name="f300" fmla="*/ 1608247 f253 1"/>
              <a:gd name="f301" fmla="*/ 1630525 f253 1"/>
              <a:gd name="f302" fmla="*/ 1629507 f253 1"/>
              <a:gd name="f303" fmla="*/ 20086 f252 1"/>
              <a:gd name="f304" fmla="*/ 1490712 f252 1"/>
              <a:gd name="f305" fmla="*/ 1468436 f252 1"/>
              <a:gd name="f306" fmla="*/ 1607345 f253 1"/>
              <a:gd name="f307" fmla="*/ 17816 f252 1"/>
              <a:gd name="f308" fmla="*/ 1485833 f253 1"/>
              <a:gd name="f309" fmla="*/ 1508109 f253 1"/>
              <a:gd name="f310" fmla="*/ 1507724 f253 1"/>
              <a:gd name="f311" fmla="*/ 7596 f252 1"/>
              <a:gd name="f312" fmla="*/ 1368317 f252 1"/>
              <a:gd name="f313" fmla="*/ 1346041 f252 1"/>
              <a:gd name="f314" fmla="*/ 1485563 f253 1"/>
              <a:gd name="f315" fmla="*/ 5325 f252 1"/>
              <a:gd name="f316" fmla="*/ 1362591 f253 1"/>
              <a:gd name="f317" fmla="*/ 1385194 f253 1"/>
              <a:gd name="f318" fmla="*/ 1364797 f253 1"/>
              <a:gd name="f319" fmla="*/ 133264 f252 1"/>
              <a:gd name="f320" fmla="*/ 1245917 f252 1"/>
              <a:gd name="f321" fmla="*/ 1223641 f252 1"/>
              <a:gd name="f322" fmla="*/ 1342864 f253 1"/>
              <a:gd name="f323" fmla="*/ 128894 f252 1"/>
              <a:gd name="f324" fmla="*/ 1238878 f253 1"/>
              <a:gd name="f325" fmla="*/ 1261388 f253 1"/>
              <a:gd name="f326" fmla="*/ 1244763 f253 1"/>
              <a:gd name="f327" fmla="*/ 108614 f252 1"/>
              <a:gd name="f328" fmla="*/ 1123397 f252 1"/>
              <a:gd name="f329" fmla="*/ 1101121 f252 1"/>
              <a:gd name="f330" fmla="*/ 1222940 f253 1"/>
              <a:gd name="f331" fmla="*/ 104135 f252 1"/>
              <a:gd name="f332" fmla="*/ 1115178 f253 1"/>
              <a:gd name="f333" fmla="*/ 1137688 f253 1"/>
              <a:gd name="f334" fmla="*/ 1124836 f253 1"/>
              <a:gd name="f335" fmla="*/ 83962 f252 1"/>
              <a:gd name="f336" fmla="*/ 1000978 f252 1"/>
              <a:gd name="f337" fmla="*/ 978703 f252 1"/>
              <a:gd name="f338" fmla="*/ 1103012 f253 1"/>
              <a:gd name="f339" fmla="*/ 79485 f252 1"/>
              <a:gd name="f340" fmla="*/ 991375 f253 1"/>
              <a:gd name="f341" fmla="*/ 1013997 f253 1"/>
              <a:gd name="f342" fmla="*/ 1004915 f253 1"/>
              <a:gd name="f343" fmla="*/ 59331 f252 1"/>
              <a:gd name="f344" fmla="*/ 878583 f252 1"/>
              <a:gd name="f345" fmla="*/ 856307 f252 1"/>
              <a:gd name="f346" fmla="*/ 982981 f253 1"/>
              <a:gd name="f347" fmla="*/ 54853 f252 1"/>
              <a:gd name="f348" fmla="*/ 866108 f253 1"/>
              <a:gd name="f349" fmla="*/ 888384 f253 1"/>
              <a:gd name="f350" fmla="*/ 884876 f253 1"/>
              <a:gd name="f351" fmla="*/ 34680 f252 1"/>
              <a:gd name="f352" fmla="*/ 756058 f252 1"/>
              <a:gd name="f353" fmla="*/ 733782 f252 1"/>
              <a:gd name="f354" fmla="*/ 863057 f253 1"/>
              <a:gd name="f355" fmla="*/ 30169 f252 1"/>
              <a:gd name="f356" fmla="*/ 743692 f253 1"/>
              <a:gd name="f357" fmla="*/ 765973 f253 1"/>
              <a:gd name="f358" fmla="*/ 764957 f253 1"/>
              <a:gd name="f359" fmla="*/ 10048 f252 1"/>
              <a:gd name="f360" fmla="*/ 633662 f252 1"/>
              <a:gd name="f361" fmla="*/ 611386 f252 1"/>
              <a:gd name="f362" fmla="*/ 743129 f253 1"/>
              <a:gd name="f363" fmla="*/ 5570 f252 1"/>
              <a:gd name="f364" fmla="*/ 617163 f253 1"/>
              <a:gd name="f365" fmla="*/ 640489 f253 1"/>
              <a:gd name="f366" fmla="*/ 606611 f253 1"/>
              <a:gd name="f367" fmla="*/ 108906 f252 1"/>
              <a:gd name="f368" fmla="*/ 511248 f252 1"/>
              <a:gd name="f369" fmla="*/ 488972 f252 1"/>
              <a:gd name="f370" fmla="*/ 585980 f253 1"/>
              <a:gd name="f371" fmla="*/ 100252 f252 1"/>
              <a:gd name="f372" fmla="*/ 489561 f253 1"/>
              <a:gd name="f373" fmla="*/ 512789 f253 1"/>
              <a:gd name="f374" fmla="*/ 493721 f253 1"/>
              <a:gd name="f375" fmla="*/ 61289 f252 1"/>
              <a:gd name="f376" fmla="*/ 388735 f252 1"/>
              <a:gd name="f377" fmla="*/ 366459 f252 1"/>
              <a:gd name="f378" fmla="*/ 473199 f253 1"/>
              <a:gd name="f379" fmla="*/ 52587 f252 1"/>
              <a:gd name="f380" fmla="*/ 361966 f253 1"/>
              <a:gd name="f381" fmla="*/ 385181 f253 1"/>
              <a:gd name="f382" fmla="*/ 380937 f253 1"/>
              <a:gd name="f383" fmla="*/ 13636 f252 1"/>
              <a:gd name="f384" fmla="*/ 266328 f252 1"/>
              <a:gd name="f385" fmla="*/ 244052 f252 1"/>
              <a:gd name="f386" fmla="*/ 360416 f253 1"/>
              <a:gd name="f387" fmla="*/ 4982 f252 1"/>
              <a:gd name="f388" fmla="*/ 218905 f253 1"/>
              <a:gd name="f389" fmla="*/ 249720 f253 1"/>
              <a:gd name="f390" fmla="*/ 241311 f253 1"/>
              <a:gd name="f391" fmla="*/ 15475 f252 1"/>
              <a:gd name="f392" fmla="*/ 143932 f252 1"/>
              <a:gd name="f393" fmla="*/ 121656 f252 1"/>
              <a:gd name="f394" fmla="*/ 189966 f253 1"/>
              <a:gd name="f395" fmla="*/ 42875 f252 1"/>
              <a:gd name="f396" fmla="+- f254 0 f1"/>
              <a:gd name="f397" fmla="*/ f257 1 2242827"/>
              <a:gd name="f398" fmla="*/ f258 1 2102966"/>
              <a:gd name="f399" fmla="*/ f259 1 2242827"/>
              <a:gd name="f400" fmla="*/ f260 1 2242827"/>
              <a:gd name="f401" fmla="*/ f261 1 2102966"/>
              <a:gd name="f402" fmla="*/ f262 1 2242827"/>
              <a:gd name="f403" fmla="*/ f263 1 2102966"/>
              <a:gd name="f404" fmla="*/ f264 1 2102966"/>
              <a:gd name="f405" fmla="*/ f265 1 2242827"/>
              <a:gd name="f406" fmla="*/ f266 1 2102966"/>
              <a:gd name="f407" fmla="*/ f267 1 2242827"/>
              <a:gd name="f408" fmla="*/ f268 1 2242827"/>
              <a:gd name="f409" fmla="*/ f269 1 2242827"/>
              <a:gd name="f410" fmla="*/ f270 1 2102966"/>
              <a:gd name="f411" fmla="*/ f271 1 2102966"/>
              <a:gd name="f412" fmla="*/ f272 1 2102966"/>
              <a:gd name="f413" fmla="*/ f273 1 2242827"/>
              <a:gd name="f414" fmla="*/ f274 1 2102966"/>
              <a:gd name="f415" fmla="*/ f275 1 2242827"/>
              <a:gd name="f416" fmla="*/ f276 1 2242827"/>
              <a:gd name="f417" fmla="*/ f277 1 2242827"/>
              <a:gd name="f418" fmla="*/ f278 1 2102966"/>
              <a:gd name="f419" fmla="*/ f279 1 2102966"/>
              <a:gd name="f420" fmla="*/ f280 1 2102966"/>
              <a:gd name="f421" fmla="*/ f281 1 2242827"/>
              <a:gd name="f422" fmla="*/ f282 1 2102966"/>
              <a:gd name="f423" fmla="*/ f283 1 2242827"/>
              <a:gd name="f424" fmla="*/ f284 1 2242827"/>
              <a:gd name="f425" fmla="*/ f285 1 2242827"/>
              <a:gd name="f426" fmla="*/ f286 1 2102966"/>
              <a:gd name="f427" fmla="*/ f287 1 2242827"/>
              <a:gd name="f428" fmla="*/ f288 1 2102966"/>
              <a:gd name="f429" fmla="*/ f289 1 2102966"/>
              <a:gd name="f430" fmla="*/ f290 1 2242827"/>
              <a:gd name="f431" fmla="*/ f291 1 2102966"/>
              <a:gd name="f432" fmla="*/ f292 1 2242827"/>
              <a:gd name="f433" fmla="*/ f293 1 2242827"/>
              <a:gd name="f434" fmla="*/ f294 1 2242827"/>
              <a:gd name="f435" fmla="*/ f295 1 2102966"/>
              <a:gd name="f436" fmla="*/ f296 1 2102966"/>
              <a:gd name="f437" fmla="*/ f297 1 2102966"/>
              <a:gd name="f438" fmla="*/ f298 1 2242827"/>
              <a:gd name="f439" fmla="*/ f299 1 2102966"/>
              <a:gd name="f440" fmla="*/ f300 1 2242827"/>
              <a:gd name="f441" fmla="*/ f301 1 2242827"/>
              <a:gd name="f442" fmla="*/ f302 1 2242827"/>
              <a:gd name="f443" fmla="*/ f303 1 2102966"/>
              <a:gd name="f444" fmla="*/ f304 1 2102966"/>
              <a:gd name="f445" fmla="*/ f305 1 2102966"/>
              <a:gd name="f446" fmla="*/ f306 1 2242827"/>
              <a:gd name="f447" fmla="*/ f307 1 2102966"/>
              <a:gd name="f448" fmla="*/ f308 1 2242827"/>
              <a:gd name="f449" fmla="*/ f309 1 2242827"/>
              <a:gd name="f450" fmla="*/ f310 1 2242827"/>
              <a:gd name="f451" fmla="*/ f311 1 2102966"/>
              <a:gd name="f452" fmla="*/ f312 1 2102966"/>
              <a:gd name="f453" fmla="*/ f313 1 2102966"/>
              <a:gd name="f454" fmla="*/ f314 1 2242827"/>
              <a:gd name="f455" fmla="*/ f315 1 2102966"/>
              <a:gd name="f456" fmla="*/ f316 1 2242827"/>
              <a:gd name="f457" fmla="*/ f317 1 2242827"/>
              <a:gd name="f458" fmla="*/ f318 1 2242827"/>
              <a:gd name="f459" fmla="*/ f319 1 2102966"/>
              <a:gd name="f460" fmla="*/ f320 1 2102966"/>
              <a:gd name="f461" fmla="*/ f321 1 2102966"/>
              <a:gd name="f462" fmla="*/ f322 1 2242827"/>
              <a:gd name="f463" fmla="*/ f323 1 2102966"/>
              <a:gd name="f464" fmla="*/ f324 1 2242827"/>
              <a:gd name="f465" fmla="*/ f325 1 2242827"/>
              <a:gd name="f466" fmla="*/ f326 1 2242827"/>
              <a:gd name="f467" fmla="*/ f327 1 2102966"/>
              <a:gd name="f468" fmla="*/ f328 1 2102966"/>
              <a:gd name="f469" fmla="*/ f329 1 2102966"/>
              <a:gd name="f470" fmla="*/ f330 1 2242827"/>
              <a:gd name="f471" fmla="*/ f331 1 2102966"/>
              <a:gd name="f472" fmla="*/ f332 1 2242827"/>
              <a:gd name="f473" fmla="*/ f333 1 2242827"/>
              <a:gd name="f474" fmla="*/ f334 1 2242827"/>
              <a:gd name="f475" fmla="*/ f335 1 2102966"/>
              <a:gd name="f476" fmla="*/ f336 1 2102966"/>
              <a:gd name="f477" fmla="*/ f337 1 2102966"/>
              <a:gd name="f478" fmla="*/ f338 1 2242827"/>
              <a:gd name="f479" fmla="*/ f339 1 2102966"/>
              <a:gd name="f480" fmla="*/ f340 1 2242827"/>
              <a:gd name="f481" fmla="*/ f341 1 2242827"/>
              <a:gd name="f482" fmla="*/ f342 1 2242827"/>
              <a:gd name="f483" fmla="*/ f343 1 2102966"/>
              <a:gd name="f484" fmla="*/ f344 1 2102966"/>
              <a:gd name="f485" fmla="*/ f345 1 2102966"/>
              <a:gd name="f486" fmla="*/ f346 1 2242827"/>
              <a:gd name="f487" fmla="*/ f347 1 2102966"/>
              <a:gd name="f488" fmla="*/ f348 1 2242827"/>
              <a:gd name="f489" fmla="*/ f349 1 2242827"/>
              <a:gd name="f490" fmla="*/ f350 1 2242827"/>
              <a:gd name="f491" fmla="*/ f351 1 2102966"/>
              <a:gd name="f492" fmla="*/ f352 1 2102966"/>
              <a:gd name="f493" fmla="*/ f353 1 2102966"/>
              <a:gd name="f494" fmla="*/ f354 1 2242827"/>
              <a:gd name="f495" fmla="*/ f355 1 2102966"/>
              <a:gd name="f496" fmla="*/ f356 1 2242827"/>
              <a:gd name="f497" fmla="*/ f357 1 2242827"/>
              <a:gd name="f498" fmla="*/ f358 1 2242827"/>
              <a:gd name="f499" fmla="*/ f359 1 2102966"/>
              <a:gd name="f500" fmla="*/ f360 1 2102966"/>
              <a:gd name="f501" fmla="*/ f361 1 2102966"/>
              <a:gd name="f502" fmla="*/ f362 1 2242827"/>
              <a:gd name="f503" fmla="*/ f363 1 2102966"/>
              <a:gd name="f504" fmla="*/ f364 1 2242827"/>
              <a:gd name="f505" fmla="*/ f365 1 2242827"/>
              <a:gd name="f506" fmla="*/ f366 1 2242827"/>
              <a:gd name="f507" fmla="*/ f367 1 2102966"/>
              <a:gd name="f508" fmla="*/ f368 1 2102966"/>
              <a:gd name="f509" fmla="*/ f369 1 2102966"/>
              <a:gd name="f510" fmla="*/ f370 1 2242827"/>
              <a:gd name="f511" fmla="*/ f371 1 2102966"/>
              <a:gd name="f512" fmla="*/ f372 1 2242827"/>
              <a:gd name="f513" fmla="*/ f373 1 2242827"/>
              <a:gd name="f514" fmla="*/ f374 1 2242827"/>
              <a:gd name="f515" fmla="*/ f375 1 2102966"/>
              <a:gd name="f516" fmla="*/ f376 1 2102966"/>
              <a:gd name="f517" fmla="*/ f377 1 2102966"/>
              <a:gd name="f518" fmla="*/ f378 1 2242827"/>
              <a:gd name="f519" fmla="*/ f379 1 2102966"/>
              <a:gd name="f520" fmla="*/ f380 1 2242827"/>
              <a:gd name="f521" fmla="*/ f381 1 2242827"/>
              <a:gd name="f522" fmla="*/ f382 1 2242827"/>
              <a:gd name="f523" fmla="*/ f383 1 2102966"/>
              <a:gd name="f524" fmla="*/ f384 1 2102966"/>
              <a:gd name="f525" fmla="*/ f385 1 2102966"/>
              <a:gd name="f526" fmla="*/ f386 1 2242827"/>
              <a:gd name="f527" fmla="*/ f387 1 2102966"/>
              <a:gd name="f528" fmla="*/ f388 1 2242827"/>
              <a:gd name="f529" fmla="*/ f389 1 2242827"/>
              <a:gd name="f530" fmla="*/ f390 1 2242827"/>
              <a:gd name="f531" fmla="*/ f391 1 2102966"/>
              <a:gd name="f532" fmla="*/ f392 1 2102966"/>
              <a:gd name="f533" fmla="*/ f393 1 2102966"/>
              <a:gd name="f534" fmla="*/ f394 1 2242827"/>
              <a:gd name="f535" fmla="*/ f395 1 2102966"/>
              <a:gd name="f536" fmla="*/ f248 1 f255"/>
              <a:gd name="f537" fmla="*/ f249 1 f255"/>
              <a:gd name="f538" fmla="*/ f248 1 f256"/>
              <a:gd name="f539" fmla="*/ f250 1 f256"/>
              <a:gd name="f540" fmla="*/ f397 1 f255"/>
              <a:gd name="f541" fmla="*/ f398 1 f256"/>
              <a:gd name="f542" fmla="*/ f399 1 f255"/>
              <a:gd name="f543" fmla="*/ f400 1 f255"/>
              <a:gd name="f544" fmla="*/ f401 1 f256"/>
              <a:gd name="f545" fmla="*/ f402 1 f255"/>
              <a:gd name="f546" fmla="*/ f403 1 f256"/>
              <a:gd name="f547" fmla="*/ f404 1 f256"/>
              <a:gd name="f548" fmla="*/ f405 1 f255"/>
              <a:gd name="f549" fmla="*/ f406 1 f256"/>
              <a:gd name="f550" fmla="*/ f407 1 f255"/>
              <a:gd name="f551" fmla="*/ f408 1 f255"/>
              <a:gd name="f552" fmla="*/ f409 1 f255"/>
              <a:gd name="f553" fmla="*/ f410 1 f256"/>
              <a:gd name="f554" fmla="*/ f411 1 f256"/>
              <a:gd name="f555" fmla="*/ f412 1 f256"/>
              <a:gd name="f556" fmla="*/ f413 1 f255"/>
              <a:gd name="f557" fmla="*/ f414 1 f256"/>
              <a:gd name="f558" fmla="*/ f415 1 f255"/>
              <a:gd name="f559" fmla="*/ f416 1 f255"/>
              <a:gd name="f560" fmla="*/ f417 1 f255"/>
              <a:gd name="f561" fmla="*/ f418 1 f256"/>
              <a:gd name="f562" fmla="*/ f419 1 f256"/>
              <a:gd name="f563" fmla="*/ f420 1 f256"/>
              <a:gd name="f564" fmla="*/ f421 1 f255"/>
              <a:gd name="f565" fmla="*/ f422 1 f256"/>
              <a:gd name="f566" fmla="*/ f423 1 f255"/>
              <a:gd name="f567" fmla="*/ f424 1 f255"/>
              <a:gd name="f568" fmla="*/ f425 1 f255"/>
              <a:gd name="f569" fmla="*/ f426 1 f256"/>
              <a:gd name="f570" fmla="*/ f427 1 f255"/>
              <a:gd name="f571" fmla="*/ f428 1 f256"/>
              <a:gd name="f572" fmla="*/ f429 1 f256"/>
              <a:gd name="f573" fmla="*/ f430 1 f255"/>
              <a:gd name="f574" fmla="*/ f431 1 f256"/>
              <a:gd name="f575" fmla="*/ f432 1 f255"/>
              <a:gd name="f576" fmla="*/ f433 1 f255"/>
              <a:gd name="f577" fmla="*/ f434 1 f255"/>
              <a:gd name="f578" fmla="*/ f435 1 f256"/>
              <a:gd name="f579" fmla="*/ f436 1 f256"/>
              <a:gd name="f580" fmla="*/ f437 1 f256"/>
              <a:gd name="f581" fmla="*/ f438 1 f255"/>
              <a:gd name="f582" fmla="*/ f439 1 f256"/>
              <a:gd name="f583" fmla="*/ f440 1 f255"/>
              <a:gd name="f584" fmla="*/ f441 1 f255"/>
              <a:gd name="f585" fmla="*/ f442 1 f255"/>
              <a:gd name="f586" fmla="*/ f443 1 f256"/>
              <a:gd name="f587" fmla="*/ f444 1 f256"/>
              <a:gd name="f588" fmla="*/ f445 1 f256"/>
              <a:gd name="f589" fmla="*/ f446 1 f255"/>
              <a:gd name="f590" fmla="*/ f447 1 f256"/>
              <a:gd name="f591" fmla="*/ f448 1 f255"/>
              <a:gd name="f592" fmla="*/ f449 1 f255"/>
              <a:gd name="f593" fmla="*/ f450 1 f255"/>
              <a:gd name="f594" fmla="*/ f451 1 f256"/>
              <a:gd name="f595" fmla="*/ f452 1 f256"/>
              <a:gd name="f596" fmla="*/ f453 1 f256"/>
              <a:gd name="f597" fmla="*/ f454 1 f255"/>
              <a:gd name="f598" fmla="*/ f455 1 f256"/>
              <a:gd name="f599" fmla="*/ f456 1 f255"/>
              <a:gd name="f600" fmla="*/ f457 1 f255"/>
              <a:gd name="f601" fmla="*/ f458 1 f255"/>
              <a:gd name="f602" fmla="*/ f459 1 f256"/>
              <a:gd name="f603" fmla="*/ f460 1 f256"/>
              <a:gd name="f604" fmla="*/ f461 1 f256"/>
              <a:gd name="f605" fmla="*/ f462 1 f255"/>
              <a:gd name="f606" fmla="*/ f463 1 f256"/>
              <a:gd name="f607" fmla="*/ f464 1 f255"/>
              <a:gd name="f608" fmla="*/ f465 1 f255"/>
              <a:gd name="f609" fmla="*/ f466 1 f255"/>
              <a:gd name="f610" fmla="*/ f467 1 f256"/>
              <a:gd name="f611" fmla="*/ f468 1 f256"/>
              <a:gd name="f612" fmla="*/ f469 1 f256"/>
              <a:gd name="f613" fmla="*/ f470 1 f255"/>
              <a:gd name="f614" fmla="*/ f471 1 f256"/>
              <a:gd name="f615" fmla="*/ f472 1 f255"/>
              <a:gd name="f616" fmla="*/ f473 1 f255"/>
              <a:gd name="f617" fmla="*/ f474 1 f255"/>
              <a:gd name="f618" fmla="*/ f475 1 f256"/>
              <a:gd name="f619" fmla="*/ f476 1 f256"/>
              <a:gd name="f620" fmla="*/ f477 1 f256"/>
              <a:gd name="f621" fmla="*/ f478 1 f255"/>
              <a:gd name="f622" fmla="*/ f479 1 f256"/>
              <a:gd name="f623" fmla="*/ f480 1 f255"/>
              <a:gd name="f624" fmla="*/ f481 1 f255"/>
              <a:gd name="f625" fmla="*/ f482 1 f255"/>
              <a:gd name="f626" fmla="*/ f483 1 f256"/>
              <a:gd name="f627" fmla="*/ f484 1 f256"/>
              <a:gd name="f628" fmla="*/ f485 1 f256"/>
              <a:gd name="f629" fmla="*/ f486 1 f255"/>
              <a:gd name="f630" fmla="*/ f487 1 f256"/>
              <a:gd name="f631" fmla="*/ f488 1 f255"/>
              <a:gd name="f632" fmla="*/ f489 1 f255"/>
              <a:gd name="f633" fmla="*/ f490 1 f255"/>
              <a:gd name="f634" fmla="*/ f491 1 f256"/>
              <a:gd name="f635" fmla="*/ f492 1 f256"/>
              <a:gd name="f636" fmla="*/ f493 1 f256"/>
              <a:gd name="f637" fmla="*/ f494 1 f255"/>
              <a:gd name="f638" fmla="*/ f495 1 f256"/>
              <a:gd name="f639" fmla="*/ f496 1 f255"/>
              <a:gd name="f640" fmla="*/ f497 1 f255"/>
              <a:gd name="f641" fmla="*/ f498 1 f255"/>
              <a:gd name="f642" fmla="*/ f499 1 f256"/>
              <a:gd name="f643" fmla="*/ f500 1 f256"/>
              <a:gd name="f644" fmla="*/ f501 1 f256"/>
              <a:gd name="f645" fmla="*/ f502 1 f255"/>
              <a:gd name="f646" fmla="*/ f503 1 f256"/>
              <a:gd name="f647" fmla="*/ f504 1 f255"/>
              <a:gd name="f648" fmla="*/ f505 1 f255"/>
              <a:gd name="f649" fmla="*/ f506 1 f255"/>
              <a:gd name="f650" fmla="*/ f507 1 f256"/>
              <a:gd name="f651" fmla="*/ f508 1 f256"/>
              <a:gd name="f652" fmla="*/ f509 1 f256"/>
              <a:gd name="f653" fmla="*/ f510 1 f255"/>
              <a:gd name="f654" fmla="*/ f511 1 f256"/>
              <a:gd name="f655" fmla="*/ f512 1 f255"/>
              <a:gd name="f656" fmla="*/ f513 1 f255"/>
              <a:gd name="f657" fmla="*/ f514 1 f255"/>
              <a:gd name="f658" fmla="*/ f515 1 f256"/>
              <a:gd name="f659" fmla="*/ f516 1 f256"/>
              <a:gd name="f660" fmla="*/ f517 1 f256"/>
              <a:gd name="f661" fmla="*/ f518 1 f255"/>
              <a:gd name="f662" fmla="*/ f519 1 f256"/>
              <a:gd name="f663" fmla="*/ f520 1 f255"/>
              <a:gd name="f664" fmla="*/ f521 1 f255"/>
              <a:gd name="f665" fmla="*/ f522 1 f255"/>
              <a:gd name="f666" fmla="*/ f523 1 f256"/>
              <a:gd name="f667" fmla="*/ f524 1 f256"/>
              <a:gd name="f668" fmla="*/ f525 1 f256"/>
              <a:gd name="f669" fmla="*/ f526 1 f255"/>
              <a:gd name="f670" fmla="*/ f527 1 f256"/>
              <a:gd name="f671" fmla="*/ f528 1 f255"/>
              <a:gd name="f672" fmla="*/ f529 1 f255"/>
              <a:gd name="f673" fmla="*/ f530 1 f255"/>
              <a:gd name="f674" fmla="*/ f531 1 f256"/>
              <a:gd name="f675" fmla="*/ f532 1 f256"/>
              <a:gd name="f676" fmla="*/ f533 1 f256"/>
              <a:gd name="f677" fmla="*/ f534 1 f255"/>
              <a:gd name="f678" fmla="*/ f535 1 f256"/>
              <a:gd name="f679" fmla="*/ f536 f246 1"/>
              <a:gd name="f680" fmla="*/ f537 f246 1"/>
              <a:gd name="f681" fmla="*/ f539 f247 1"/>
              <a:gd name="f682" fmla="*/ f538 f247 1"/>
              <a:gd name="f683" fmla="*/ f540 f246 1"/>
              <a:gd name="f684" fmla="*/ f541 f247 1"/>
              <a:gd name="f685" fmla="*/ f542 f246 1"/>
              <a:gd name="f686" fmla="*/ f543 f246 1"/>
              <a:gd name="f687" fmla="*/ f544 f247 1"/>
              <a:gd name="f688" fmla="*/ f545 f246 1"/>
              <a:gd name="f689" fmla="*/ f546 f247 1"/>
              <a:gd name="f690" fmla="*/ f547 f247 1"/>
              <a:gd name="f691" fmla="*/ f548 f246 1"/>
              <a:gd name="f692" fmla="*/ f549 f247 1"/>
              <a:gd name="f693" fmla="*/ f550 f246 1"/>
              <a:gd name="f694" fmla="*/ f551 f246 1"/>
              <a:gd name="f695" fmla="*/ f552 f246 1"/>
              <a:gd name="f696" fmla="*/ f553 f247 1"/>
              <a:gd name="f697" fmla="*/ f554 f247 1"/>
              <a:gd name="f698" fmla="*/ f555 f247 1"/>
              <a:gd name="f699" fmla="*/ f556 f246 1"/>
              <a:gd name="f700" fmla="*/ f557 f247 1"/>
              <a:gd name="f701" fmla="*/ f558 f246 1"/>
              <a:gd name="f702" fmla="*/ f559 f246 1"/>
              <a:gd name="f703" fmla="*/ f560 f246 1"/>
              <a:gd name="f704" fmla="*/ f561 f247 1"/>
              <a:gd name="f705" fmla="*/ f562 f247 1"/>
              <a:gd name="f706" fmla="*/ f563 f247 1"/>
              <a:gd name="f707" fmla="*/ f564 f246 1"/>
              <a:gd name="f708" fmla="*/ f565 f247 1"/>
              <a:gd name="f709" fmla="*/ f566 f246 1"/>
              <a:gd name="f710" fmla="*/ f567 f246 1"/>
              <a:gd name="f711" fmla="*/ f568 f246 1"/>
              <a:gd name="f712" fmla="*/ f569 f247 1"/>
              <a:gd name="f713" fmla="*/ f570 f246 1"/>
              <a:gd name="f714" fmla="*/ f571 f247 1"/>
              <a:gd name="f715" fmla="*/ f572 f247 1"/>
              <a:gd name="f716" fmla="*/ f573 f246 1"/>
              <a:gd name="f717" fmla="*/ f574 f247 1"/>
              <a:gd name="f718" fmla="*/ f575 f246 1"/>
              <a:gd name="f719" fmla="*/ f576 f246 1"/>
              <a:gd name="f720" fmla="*/ f577 f246 1"/>
              <a:gd name="f721" fmla="*/ f578 f247 1"/>
              <a:gd name="f722" fmla="*/ f579 f247 1"/>
              <a:gd name="f723" fmla="*/ f580 f247 1"/>
              <a:gd name="f724" fmla="*/ f581 f246 1"/>
              <a:gd name="f725" fmla="*/ f582 f247 1"/>
              <a:gd name="f726" fmla="*/ f583 f246 1"/>
              <a:gd name="f727" fmla="*/ f584 f246 1"/>
              <a:gd name="f728" fmla="*/ f585 f246 1"/>
              <a:gd name="f729" fmla="*/ f586 f247 1"/>
              <a:gd name="f730" fmla="*/ f587 f247 1"/>
              <a:gd name="f731" fmla="*/ f588 f247 1"/>
              <a:gd name="f732" fmla="*/ f589 f246 1"/>
              <a:gd name="f733" fmla="*/ f590 f247 1"/>
              <a:gd name="f734" fmla="*/ f591 f246 1"/>
              <a:gd name="f735" fmla="*/ f592 f246 1"/>
              <a:gd name="f736" fmla="*/ f593 f246 1"/>
              <a:gd name="f737" fmla="*/ f594 f247 1"/>
              <a:gd name="f738" fmla="*/ f595 f247 1"/>
              <a:gd name="f739" fmla="*/ f596 f247 1"/>
              <a:gd name="f740" fmla="*/ f597 f246 1"/>
              <a:gd name="f741" fmla="*/ f598 f247 1"/>
              <a:gd name="f742" fmla="*/ f599 f246 1"/>
              <a:gd name="f743" fmla="*/ f600 f246 1"/>
              <a:gd name="f744" fmla="*/ f601 f246 1"/>
              <a:gd name="f745" fmla="*/ f602 f247 1"/>
              <a:gd name="f746" fmla="*/ f603 f247 1"/>
              <a:gd name="f747" fmla="*/ f604 f247 1"/>
              <a:gd name="f748" fmla="*/ f605 f246 1"/>
              <a:gd name="f749" fmla="*/ f606 f247 1"/>
              <a:gd name="f750" fmla="*/ f607 f246 1"/>
              <a:gd name="f751" fmla="*/ f608 f246 1"/>
              <a:gd name="f752" fmla="*/ f609 f246 1"/>
              <a:gd name="f753" fmla="*/ f610 f247 1"/>
              <a:gd name="f754" fmla="*/ f611 f247 1"/>
              <a:gd name="f755" fmla="*/ f612 f247 1"/>
              <a:gd name="f756" fmla="*/ f613 f246 1"/>
              <a:gd name="f757" fmla="*/ f614 f247 1"/>
              <a:gd name="f758" fmla="*/ f615 f246 1"/>
              <a:gd name="f759" fmla="*/ f616 f246 1"/>
              <a:gd name="f760" fmla="*/ f617 f246 1"/>
              <a:gd name="f761" fmla="*/ f618 f247 1"/>
              <a:gd name="f762" fmla="*/ f619 f247 1"/>
              <a:gd name="f763" fmla="*/ f620 f247 1"/>
              <a:gd name="f764" fmla="*/ f621 f246 1"/>
              <a:gd name="f765" fmla="*/ f622 f247 1"/>
              <a:gd name="f766" fmla="*/ f623 f246 1"/>
              <a:gd name="f767" fmla="*/ f624 f246 1"/>
              <a:gd name="f768" fmla="*/ f625 f246 1"/>
              <a:gd name="f769" fmla="*/ f626 f247 1"/>
              <a:gd name="f770" fmla="*/ f627 f247 1"/>
              <a:gd name="f771" fmla="*/ f628 f247 1"/>
              <a:gd name="f772" fmla="*/ f629 f246 1"/>
              <a:gd name="f773" fmla="*/ f630 f247 1"/>
              <a:gd name="f774" fmla="*/ f631 f246 1"/>
              <a:gd name="f775" fmla="*/ f632 f246 1"/>
              <a:gd name="f776" fmla="*/ f633 f246 1"/>
              <a:gd name="f777" fmla="*/ f634 f247 1"/>
              <a:gd name="f778" fmla="*/ f635 f247 1"/>
              <a:gd name="f779" fmla="*/ f636 f247 1"/>
              <a:gd name="f780" fmla="*/ f637 f246 1"/>
              <a:gd name="f781" fmla="*/ f638 f247 1"/>
              <a:gd name="f782" fmla="*/ f639 f246 1"/>
              <a:gd name="f783" fmla="*/ f640 f246 1"/>
              <a:gd name="f784" fmla="*/ f641 f246 1"/>
              <a:gd name="f785" fmla="*/ f642 f247 1"/>
              <a:gd name="f786" fmla="*/ f643 f247 1"/>
              <a:gd name="f787" fmla="*/ f644 f247 1"/>
              <a:gd name="f788" fmla="*/ f645 f246 1"/>
              <a:gd name="f789" fmla="*/ f646 f247 1"/>
              <a:gd name="f790" fmla="*/ f647 f246 1"/>
              <a:gd name="f791" fmla="*/ f648 f246 1"/>
              <a:gd name="f792" fmla="*/ f649 f246 1"/>
              <a:gd name="f793" fmla="*/ f650 f247 1"/>
              <a:gd name="f794" fmla="*/ f651 f247 1"/>
              <a:gd name="f795" fmla="*/ f652 f247 1"/>
              <a:gd name="f796" fmla="*/ f653 f246 1"/>
              <a:gd name="f797" fmla="*/ f654 f247 1"/>
              <a:gd name="f798" fmla="*/ f655 f246 1"/>
              <a:gd name="f799" fmla="*/ f656 f246 1"/>
              <a:gd name="f800" fmla="*/ f657 f246 1"/>
              <a:gd name="f801" fmla="*/ f658 f247 1"/>
              <a:gd name="f802" fmla="*/ f659 f247 1"/>
              <a:gd name="f803" fmla="*/ f660 f247 1"/>
              <a:gd name="f804" fmla="*/ f661 f246 1"/>
              <a:gd name="f805" fmla="*/ f662 f247 1"/>
              <a:gd name="f806" fmla="*/ f663 f246 1"/>
              <a:gd name="f807" fmla="*/ f664 f246 1"/>
              <a:gd name="f808" fmla="*/ f665 f246 1"/>
              <a:gd name="f809" fmla="*/ f666 f247 1"/>
              <a:gd name="f810" fmla="*/ f667 f247 1"/>
              <a:gd name="f811" fmla="*/ f668 f247 1"/>
              <a:gd name="f812" fmla="*/ f669 f246 1"/>
              <a:gd name="f813" fmla="*/ f670 f247 1"/>
              <a:gd name="f814" fmla="*/ f671 f246 1"/>
              <a:gd name="f815" fmla="*/ f672 f246 1"/>
              <a:gd name="f816" fmla="*/ f673 f246 1"/>
              <a:gd name="f817" fmla="*/ f674 f247 1"/>
              <a:gd name="f818" fmla="*/ f675 f247 1"/>
              <a:gd name="f819" fmla="*/ f676 f247 1"/>
              <a:gd name="f820" fmla="*/ f677 f246 1"/>
              <a:gd name="f821" fmla="*/ f678 f247 1"/>
            </a:gdLst>
            <a:ahLst/>
            <a:cxnLst>
              <a:cxn ang="3cd4">
                <a:pos x="hc" y="t"/>
              </a:cxn>
              <a:cxn ang="0">
                <a:pos x="r" y="vc"/>
              </a:cxn>
              <a:cxn ang="cd4">
                <a:pos x="hc" y="b"/>
              </a:cxn>
              <a:cxn ang="cd2">
                <a:pos x="l" y="vc"/>
              </a:cxn>
              <a:cxn ang="f396">
                <a:pos x="f683" y="f684"/>
              </a:cxn>
              <a:cxn ang="f396">
                <a:pos x="f685" y="f684"/>
              </a:cxn>
              <a:cxn ang="f396">
                <a:pos x="f686" y="f687"/>
              </a:cxn>
              <a:cxn ang="f396">
                <a:pos x="f688" y="f689"/>
              </a:cxn>
              <a:cxn ang="f396">
                <a:pos x="f688" y="f690"/>
              </a:cxn>
              <a:cxn ang="f396">
                <a:pos x="f691" y="f692"/>
              </a:cxn>
              <a:cxn ang="f396">
                <a:pos x="f693" y="f684"/>
              </a:cxn>
              <a:cxn ang="f396">
                <a:pos x="f694" y="f684"/>
              </a:cxn>
              <a:cxn ang="f396">
                <a:pos x="f695" y="f696"/>
              </a:cxn>
              <a:cxn ang="f396">
                <a:pos x="f688" y="f697"/>
              </a:cxn>
              <a:cxn ang="f396">
                <a:pos x="f688" y="f698"/>
              </a:cxn>
              <a:cxn ang="f396">
                <a:pos x="f699" y="f700"/>
              </a:cxn>
              <a:cxn ang="f396">
                <a:pos x="f701" y="f684"/>
              </a:cxn>
              <a:cxn ang="f396">
                <a:pos x="f702" y="f684"/>
              </a:cxn>
              <a:cxn ang="f396">
                <a:pos x="f703" y="f704"/>
              </a:cxn>
              <a:cxn ang="f396">
                <a:pos x="f688" y="f705"/>
              </a:cxn>
              <a:cxn ang="f396">
                <a:pos x="f688" y="f706"/>
              </a:cxn>
              <a:cxn ang="f396">
                <a:pos x="f707" y="f708"/>
              </a:cxn>
              <a:cxn ang="f396">
                <a:pos x="f709" y="f684"/>
              </a:cxn>
              <a:cxn ang="f396">
                <a:pos x="f710" y="f684"/>
              </a:cxn>
              <a:cxn ang="f396">
                <a:pos x="f711" y="f712"/>
              </a:cxn>
              <a:cxn ang="f396">
                <a:pos x="f713" y="f714"/>
              </a:cxn>
              <a:cxn ang="f396">
                <a:pos x="f713" y="f715"/>
              </a:cxn>
              <a:cxn ang="f396">
                <a:pos x="f716" y="f717"/>
              </a:cxn>
              <a:cxn ang="f396">
                <a:pos x="f718" y="f684"/>
              </a:cxn>
              <a:cxn ang="f396">
                <a:pos x="f719" y="f684"/>
              </a:cxn>
              <a:cxn ang="f396">
                <a:pos x="f720" y="f721"/>
              </a:cxn>
              <a:cxn ang="f396">
                <a:pos x="f713" y="f722"/>
              </a:cxn>
              <a:cxn ang="f396">
                <a:pos x="f713" y="f723"/>
              </a:cxn>
              <a:cxn ang="f396">
                <a:pos x="f724" y="f725"/>
              </a:cxn>
              <a:cxn ang="f396">
                <a:pos x="f726" y="f684"/>
              </a:cxn>
              <a:cxn ang="f396">
                <a:pos x="f727" y="f684"/>
              </a:cxn>
              <a:cxn ang="f396">
                <a:pos x="f728" y="f729"/>
              </a:cxn>
              <a:cxn ang="f396">
                <a:pos x="f713" y="f730"/>
              </a:cxn>
              <a:cxn ang="f396">
                <a:pos x="f713" y="f731"/>
              </a:cxn>
              <a:cxn ang="f396">
                <a:pos x="f732" y="f733"/>
              </a:cxn>
              <a:cxn ang="f396">
                <a:pos x="f734" y="f684"/>
              </a:cxn>
              <a:cxn ang="f396">
                <a:pos x="f735" y="f684"/>
              </a:cxn>
              <a:cxn ang="f396">
                <a:pos x="f736" y="f737"/>
              </a:cxn>
              <a:cxn ang="f396">
                <a:pos x="f713" y="f738"/>
              </a:cxn>
              <a:cxn ang="f396">
                <a:pos x="f713" y="f739"/>
              </a:cxn>
              <a:cxn ang="f396">
                <a:pos x="f740" y="f741"/>
              </a:cxn>
              <a:cxn ang="f396">
                <a:pos x="f742" y="f684"/>
              </a:cxn>
              <a:cxn ang="f396">
                <a:pos x="f743" y="f684"/>
              </a:cxn>
              <a:cxn ang="f396">
                <a:pos x="f744" y="f745"/>
              </a:cxn>
              <a:cxn ang="f396">
                <a:pos x="f713" y="f746"/>
              </a:cxn>
              <a:cxn ang="f396">
                <a:pos x="f713" y="f747"/>
              </a:cxn>
              <a:cxn ang="f396">
                <a:pos x="f748" y="f749"/>
              </a:cxn>
              <a:cxn ang="f396">
                <a:pos x="f750" y="f684"/>
              </a:cxn>
              <a:cxn ang="f396">
                <a:pos x="f751" y="f684"/>
              </a:cxn>
              <a:cxn ang="f396">
                <a:pos x="f752" y="f753"/>
              </a:cxn>
              <a:cxn ang="f396">
                <a:pos x="f713" y="f754"/>
              </a:cxn>
              <a:cxn ang="f396">
                <a:pos x="f713" y="f755"/>
              </a:cxn>
              <a:cxn ang="f396">
                <a:pos x="f756" y="f757"/>
              </a:cxn>
              <a:cxn ang="f396">
                <a:pos x="f758" y="f684"/>
              </a:cxn>
              <a:cxn ang="f396">
                <a:pos x="f759" y="f684"/>
              </a:cxn>
              <a:cxn ang="f396">
                <a:pos x="f760" y="f761"/>
              </a:cxn>
              <a:cxn ang="f396">
                <a:pos x="f713" y="f762"/>
              </a:cxn>
              <a:cxn ang="f396">
                <a:pos x="f713" y="f763"/>
              </a:cxn>
              <a:cxn ang="f396">
                <a:pos x="f764" y="f765"/>
              </a:cxn>
              <a:cxn ang="f396">
                <a:pos x="f766" y="f684"/>
              </a:cxn>
              <a:cxn ang="f396">
                <a:pos x="f767" y="f684"/>
              </a:cxn>
              <a:cxn ang="f396">
                <a:pos x="f768" y="f769"/>
              </a:cxn>
              <a:cxn ang="f396">
                <a:pos x="f713" y="f770"/>
              </a:cxn>
              <a:cxn ang="f396">
                <a:pos x="f713" y="f771"/>
              </a:cxn>
              <a:cxn ang="f396">
                <a:pos x="f772" y="f773"/>
              </a:cxn>
              <a:cxn ang="f396">
                <a:pos x="f774" y="f684"/>
              </a:cxn>
              <a:cxn ang="f396">
                <a:pos x="f775" y="f684"/>
              </a:cxn>
              <a:cxn ang="f396">
                <a:pos x="f776" y="f777"/>
              </a:cxn>
              <a:cxn ang="f396">
                <a:pos x="f713" y="f778"/>
              </a:cxn>
              <a:cxn ang="f396">
                <a:pos x="f713" y="f779"/>
              </a:cxn>
              <a:cxn ang="f396">
                <a:pos x="f780" y="f781"/>
              </a:cxn>
              <a:cxn ang="f396">
                <a:pos x="f782" y="f684"/>
              </a:cxn>
              <a:cxn ang="f396">
                <a:pos x="f783" y="f684"/>
              </a:cxn>
              <a:cxn ang="f396">
                <a:pos x="f784" y="f785"/>
              </a:cxn>
              <a:cxn ang="f396">
                <a:pos x="f713" y="f786"/>
              </a:cxn>
              <a:cxn ang="f396">
                <a:pos x="f713" y="f787"/>
              </a:cxn>
              <a:cxn ang="f396">
                <a:pos x="f788" y="f789"/>
              </a:cxn>
              <a:cxn ang="f396">
                <a:pos x="f790" y="f684"/>
              </a:cxn>
              <a:cxn ang="f396">
                <a:pos x="f791" y="f684"/>
              </a:cxn>
              <a:cxn ang="f396">
                <a:pos x="f792" y="f793"/>
              </a:cxn>
              <a:cxn ang="f396">
                <a:pos x="f713" y="f794"/>
              </a:cxn>
              <a:cxn ang="f396">
                <a:pos x="f713" y="f795"/>
              </a:cxn>
              <a:cxn ang="f396">
                <a:pos x="f796" y="f797"/>
              </a:cxn>
              <a:cxn ang="f396">
                <a:pos x="f798" y="f684"/>
              </a:cxn>
              <a:cxn ang="f396">
                <a:pos x="f799" y="f684"/>
              </a:cxn>
              <a:cxn ang="f396">
                <a:pos x="f800" y="f801"/>
              </a:cxn>
              <a:cxn ang="f396">
                <a:pos x="f713" y="f802"/>
              </a:cxn>
              <a:cxn ang="f396">
                <a:pos x="f713" y="f803"/>
              </a:cxn>
              <a:cxn ang="f396">
                <a:pos x="f804" y="f805"/>
              </a:cxn>
              <a:cxn ang="f396">
                <a:pos x="f806" y="f684"/>
              </a:cxn>
              <a:cxn ang="f396">
                <a:pos x="f807" y="f684"/>
              </a:cxn>
              <a:cxn ang="f396">
                <a:pos x="f808" y="f809"/>
              </a:cxn>
              <a:cxn ang="f396">
                <a:pos x="f713" y="f810"/>
              </a:cxn>
              <a:cxn ang="f396">
                <a:pos x="f713" y="f811"/>
              </a:cxn>
              <a:cxn ang="f396">
                <a:pos x="f812" y="f813"/>
              </a:cxn>
              <a:cxn ang="f396">
                <a:pos x="f814" y="f684"/>
              </a:cxn>
              <a:cxn ang="f396">
                <a:pos x="f815" y="f684"/>
              </a:cxn>
              <a:cxn ang="f396">
                <a:pos x="f816" y="f817"/>
              </a:cxn>
              <a:cxn ang="f396">
                <a:pos x="f713" y="f818"/>
              </a:cxn>
              <a:cxn ang="f396">
                <a:pos x="f713" y="f819"/>
              </a:cxn>
              <a:cxn ang="f396">
                <a:pos x="f820" y="f821"/>
              </a:cxn>
            </a:cxnLst>
            <a:rect l="f679" t="f682" r="f680" b="f681"/>
            <a:pathLst>
              <a:path w="2242827" h="2102966">
                <a:moveTo>
                  <a:pt x="f8" y="f5"/>
                </a:moveTo>
                <a:lnTo>
                  <a:pt x="f6" y="f5"/>
                </a:lnTo>
                <a:lnTo>
                  <a:pt x="f9" y="f10"/>
                </a:lnTo>
                <a:cubicBezTo>
                  <a:pt x="f11" y="f12"/>
                  <a:pt x="f13" y="f7"/>
                  <a:pt x="f14" y="f7"/>
                </a:cubicBezTo>
                <a:lnTo>
                  <a:pt x="f14" y="f15"/>
                </a:lnTo>
                <a:cubicBezTo>
                  <a:pt x="f16" y="f15"/>
                  <a:pt x="f17" y="f18"/>
                  <a:pt x="f19" y="f20"/>
                </a:cubicBezTo>
                <a:close/>
                <a:moveTo>
                  <a:pt x="f21" y="f5"/>
                </a:moveTo>
                <a:lnTo>
                  <a:pt x="f22" y="f5"/>
                </a:lnTo>
                <a:lnTo>
                  <a:pt x="f23" y="f24"/>
                </a:lnTo>
                <a:cubicBezTo>
                  <a:pt x="f25" y="f26"/>
                  <a:pt x="f27" y="f28"/>
                  <a:pt x="f14" y="f28"/>
                </a:cubicBezTo>
                <a:lnTo>
                  <a:pt x="f14" y="f29"/>
                </a:lnTo>
                <a:cubicBezTo>
                  <a:pt x="f30" y="f29"/>
                  <a:pt x="f31" y="f32"/>
                  <a:pt x="f33" y="f34"/>
                </a:cubicBezTo>
                <a:close/>
                <a:moveTo>
                  <a:pt x="f35" y="f5"/>
                </a:moveTo>
                <a:lnTo>
                  <a:pt x="f36" y="f5"/>
                </a:lnTo>
                <a:lnTo>
                  <a:pt x="f37" y="f38"/>
                </a:lnTo>
                <a:cubicBezTo>
                  <a:pt x="f39" y="f40"/>
                  <a:pt x="f41" y="f42"/>
                  <a:pt x="f14" y="f42"/>
                </a:cubicBezTo>
                <a:lnTo>
                  <a:pt x="f14" y="f43"/>
                </a:lnTo>
                <a:cubicBezTo>
                  <a:pt x="f44" y="f43"/>
                  <a:pt x="f45" y="f46"/>
                  <a:pt x="f47" y="f48"/>
                </a:cubicBezTo>
                <a:close/>
                <a:moveTo>
                  <a:pt x="f49" y="f5"/>
                </a:moveTo>
                <a:lnTo>
                  <a:pt x="f50" y="f5"/>
                </a:lnTo>
                <a:lnTo>
                  <a:pt x="f51" y="f52"/>
                </a:lnTo>
                <a:cubicBezTo>
                  <a:pt x="f53" y="f54"/>
                  <a:pt x="f55" y="f56"/>
                  <a:pt x="f5" y="f56"/>
                </a:cubicBezTo>
                <a:lnTo>
                  <a:pt x="f5" y="f57"/>
                </a:lnTo>
                <a:cubicBezTo>
                  <a:pt x="f58" y="f57"/>
                  <a:pt x="f59" y="f60"/>
                  <a:pt x="f61" y="f62"/>
                </a:cubicBezTo>
                <a:close/>
                <a:moveTo>
                  <a:pt x="f63" y="f5"/>
                </a:moveTo>
                <a:lnTo>
                  <a:pt x="f64" y="f5"/>
                </a:lnTo>
                <a:lnTo>
                  <a:pt x="f65" y="f66"/>
                </a:lnTo>
                <a:cubicBezTo>
                  <a:pt x="f67" y="f68"/>
                  <a:pt x="f69" y="f70"/>
                  <a:pt x="f5" y="f70"/>
                </a:cubicBezTo>
                <a:lnTo>
                  <a:pt x="f5" y="f71"/>
                </a:lnTo>
                <a:cubicBezTo>
                  <a:pt x="f72" y="f71"/>
                  <a:pt x="f73" y="f74"/>
                  <a:pt x="f75" y="f76"/>
                </a:cubicBezTo>
                <a:close/>
                <a:moveTo>
                  <a:pt x="f77" y="f5"/>
                </a:moveTo>
                <a:lnTo>
                  <a:pt x="f78" y="f5"/>
                </a:lnTo>
                <a:lnTo>
                  <a:pt x="f79" y="f80"/>
                </a:lnTo>
                <a:cubicBezTo>
                  <a:pt x="f81" y="f82"/>
                  <a:pt x="f83" y="f84"/>
                  <a:pt x="f5" y="f84"/>
                </a:cubicBezTo>
                <a:lnTo>
                  <a:pt x="f5" y="f85"/>
                </a:lnTo>
                <a:cubicBezTo>
                  <a:pt x="f86" y="f85"/>
                  <a:pt x="f87" y="f88"/>
                  <a:pt x="f89" y="f90"/>
                </a:cubicBezTo>
                <a:close/>
                <a:moveTo>
                  <a:pt x="f91" y="f5"/>
                </a:moveTo>
                <a:lnTo>
                  <a:pt x="f92" y="f5"/>
                </a:lnTo>
                <a:lnTo>
                  <a:pt x="f93" y="f94"/>
                </a:lnTo>
                <a:cubicBezTo>
                  <a:pt x="f95" y="f96"/>
                  <a:pt x="f97" y="f98"/>
                  <a:pt x="f5" y="f98"/>
                </a:cubicBezTo>
                <a:lnTo>
                  <a:pt x="f5" y="f99"/>
                </a:lnTo>
                <a:cubicBezTo>
                  <a:pt x="f100" y="f99"/>
                  <a:pt x="f101" y="f102"/>
                  <a:pt x="f103" y="f104"/>
                </a:cubicBezTo>
                <a:close/>
                <a:moveTo>
                  <a:pt x="f105" y="f5"/>
                </a:moveTo>
                <a:lnTo>
                  <a:pt x="f106" y="f5"/>
                </a:lnTo>
                <a:lnTo>
                  <a:pt x="f107" y="f108"/>
                </a:lnTo>
                <a:cubicBezTo>
                  <a:pt x="f109" y="f110"/>
                  <a:pt x="f111" y="f112"/>
                  <a:pt x="f5" y="f112"/>
                </a:cubicBezTo>
                <a:lnTo>
                  <a:pt x="f5" y="f113"/>
                </a:lnTo>
                <a:cubicBezTo>
                  <a:pt x="f114" y="f113"/>
                  <a:pt x="f115" y="f116"/>
                  <a:pt x="f117" y="f118"/>
                </a:cubicBezTo>
                <a:close/>
                <a:moveTo>
                  <a:pt x="f119" y="f5"/>
                </a:moveTo>
                <a:lnTo>
                  <a:pt x="f120" y="f5"/>
                </a:lnTo>
                <a:lnTo>
                  <a:pt x="f121" y="f122"/>
                </a:lnTo>
                <a:cubicBezTo>
                  <a:pt x="f123" y="f124"/>
                  <a:pt x="f125" y="f126"/>
                  <a:pt x="f5" y="f126"/>
                </a:cubicBezTo>
                <a:lnTo>
                  <a:pt x="f5" y="f127"/>
                </a:lnTo>
                <a:cubicBezTo>
                  <a:pt x="f128" y="f127"/>
                  <a:pt x="f129" y="f130"/>
                  <a:pt x="f131" y="f132"/>
                </a:cubicBezTo>
                <a:close/>
                <a:moveTo>
                  <a:pt x="f133" y="f5"/>
                </a:moveTo>
                <a:lnTo>
                  <a:pt x="f134" y="f5"/>
                </a:lnTo>
                <a:lnTo>
                  <a:pt x="f135" y="f136"/>
                </a:lnTo>
                <a:cubicBezTo>
                  <a:pt x="f137" y="f138"/>
                  <a:pt x="f139" y="f140"/>
                  <a:pt x="f5" y="f140"/>
                </a:cubicBezTo>
                <a:lnTo>
                  <a:pt x="f5" y="f141"/>
                </a:lnTo>
                <a:cubicBezTo>
                  <a:pt x="f142" y="f141"/>
                  <a:pt x="f143" y="f144"/>
                  <a:pt x="f145" y="f146"/>
                </a:cubicBezTo>
                <a:close/>
                <a:moveTo>
                  <a:pt x="f147" y="f5"/>
                </a:moveTo>
                <a:lnTo>
                  <a:pt x="f148" y="f5"/>
                </a:lnTo>
                <a:lnTo>
                  <a:pt x="f149" y="f150"/>
                </a:lnTo>
                <a:cubicBezTo>
                  <a:pt x="f151" y="f152"/>
                  <a:pt x="f153" y="f154"/>
                  <a:pt x="f5" y="f154"/>
                </a:cubicBezTo>
                <a:lnTo>
                  <a:pt x="f5" y="f155"/>
                </a:lnTo>
                <a:cubicBezTo>
                  <a:pt x="f156" y="f155"/>
                  <a:pt x="f157" y="f158"/>
                  <a:pt x="f159" y="f160"/>
                </a:cubicBezTo>
                <a:close/>
                <a:moveTo>
                  <a:pt x="f161" y="f5"/>
                </a:moveTo>
                <a:lnTo>
                  <a:pt x="f162" y="f5"/>
                </a:lnTo>
                <a:lnTo>
                  <a:pt x="f163" y="f164"/>
                </a:lnTo>
                <a:cubicBezTo>
                  <a:pt x="f165" y="f166"/>
                  <a:pt x="f167" y="f168"/>
                  <a:pt x="f5" y="f168"/>
                </a:cubicBezTo>
                <a:lnTo>
                  <a:pt x="f5" y="f169"/>
                </a:lnTo>
                <a:cubicBezTo>
                  <a:pt x="f170" y="f169"/>
                  <a:pt x="f171" y="f172"/>
                  <a:pt x="f173" y="f174"/>
                </a:cubicBezTo>
                <a:close/>
                <a:moveTo>
                  <a:pt x="f175" y="f5"/>
                </a:moveTo>
                <a:lnTo>
                  <a:pt x="f176" y="f5"/>
                </a:lnTo>
                <a:lnTo>
                  <a:pt x="f177" y="f178"/>
                </a:lnTo>
                <a:cubicBezTo>
                  <a:pt x="f179" y="f180"/>
                  <a:pt x="f181" y="f182"/>
                  <a:pt x="f5" y="f182"/>
                </a:cubicBezTo>
                <a:lnTo>
                  <a:pt x="f5" y="f183"/>
                </a:lnTo>
                <a:cubicBezTo>
                  <a:pt x="f184" y="f183"/>
                  <a:pt x="f185" y="f186"/>
                  <a:pt x="f187" y="f188"/>
                </a:cubicBezTo>
                <a:close/>
                <a:moveTo>
                  <a:pt x="f189" y="f5"/>
                </a:moveTo>
                <a:lnTo>
                  <a:pt x="f190" y="f5"/>
                </a:lnTo>
                <a:lnTo>
                  <a:pt x="f191" y="f192"/>
                </a:lnTo>
                <a:cubicBezTo>
                  <a:pt x="f193" y="f194"/>
                  <a:pt x="f195" y="f196"/>
                  <a:pt x="f5" y="f196"/>
                </a:cubicBezTo>
                <a:lnTo>
                  <a:pt x="f5" y="f197"/>
                </a:lnTo>
                <a:cubicBezTo>
                  <a:pt x="f198" y="f197"/>
                  <a:pt x="f199" y="f200"/>
                  <a:pt x="f201" y="f202"/>
                </a:cubicBezTo>
                <a:close/>
                <a:moveTo>
                  <a:pt x="f203" y="f5"/>
                </a:moveTo>
                <a:lnTo>
                  <a:pt x="f204" y="f5"/>
                </a:lnTo>
                <a:lnTo>
                  <a:pt x="f205" y="f206"/>
                </a:lnTo>
                <a:cubicBezTo>
                  <a:pt x="f207" y="f208"/>
                  <a:pt x="f209" y="f210"/>
                  <a:pt x="f5" y="f210"/>
                </a:cubicBezTo>
                <a:lnTo>
                  <a:pt x="f5" y="f211"/>
                </a:lnTo>
                <a:cubicBezTo>
                  <a:pt x="f212" y="f211"/>
                  <a:pt x="f213" y="f214"/>
                  <a:pt x="f215" y="f216"/>
                </a:cubicBezTo>
                <a:close/>
                <a:moveTo>
                  <a:pt x="f217" y="f5"/>
                </a:moveTo>
                <a:lnTo>
                  <a:pt x="f218" y="f5"/>
                </a:lnTo>
                <a:lnTo>
                  <a:pt x="f219" y="f220"/>
                </a:lnTo>
                <a:cubicBezTo>
                  <a:pt x="f221" y="f222"/>
                  <a:pt x="f223" y="f224"/>
                  <a:pt x="f5" y="f224"/>
                </a:cubicBezTo>
                <a:lnTo>
                  <a:pt x="f5" y="f225"/>
                </a:lnTo>
                <a:cubicBezTo>
                  <a:pt x="f226" y="f225"/>
                  <a:pt x="f227" y="f228"/>
                  <a:pt x="f229" y="f230"/>
                </a:cubicBezTo>
                <a:close/>
                <a:moveTo>
                  <a:pt x="f231" y="f5"/>
                </a:moveTo>
                <a:lnTo>
                  <a:pt x="f232" y="f5"/>
                </a:lnTo>
                <a:lnTo>
                  <a:pt x="f233" y="f234"/>
                </a:lnTo>
                <a:cubicBezTo>
                  <a:pt x="f235" y="f236"/>
                  <a:pt x="f237" y="f238"/>
                  <a:pt x="f5" y="f238"/>
                </a:cubicBezTo>
                <a:lnTo>
                  <a:pt x="f5" y="f239"/>
                </a:lnTo>
                <a:cubicBezTo>
                  <a:pt x="f240" y="f239"/>
                  <a:pt x="f241" y="f242"/>
                  <a:pt x="f243" y="f244"/>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Title 1">
            <a:extLst>
              <a:ext uri="{FF2B5EF4-FFF2-40B4-BE49-F238E27FC236}">
                <a16:creationId xmlns:a16="http://schemas.microsoft.com/office/drawing/2014/main" id="{C066A2DD-94A4-4F20-5453-11E5EBAFD49B}"/>
              </a:ext>
            </a:extLst>
          </p:cNvPr>
          <p:cNvSpPr txBox="1">
            <a:spLocks noGrp="1"/>
          </p:cNvSpPr>
          <p:nvPr>
            <p:ph type="title"/>
          </p:nvPr>
        </p:nvSpPr>
        <p:spPr>
          <a:xfrm>
            <a:off x="760936" y="731520"/>
            <a:ext cx="10665086" cy="1362053"/>
          </a:xfrm>
        </p:spPr>
        <p:txBody>
          <a:bodyPr/>
          <a:lstStyle>
            <a:lvl1pPr>
              <a:lnSpc>
                <a:spcPct val="100000"/>
              </a:lnSpc>
              <a:defRPr/>
            </a:lvl1pPr>
          </a:lstStyle>
          <a:p>
            <a:pPr lvl="0"/>
            <a:r>
              <a:rPr lang="en-US"/>
              <a:t>Click to add title</a:t>
            </a:r>
          </a:p>
        </p:txBody>
      </p:sp>
      <p:sp>
        <p:nvSpPr>
          <p:cNvPr id="4" name="Footer Placeholder 5">
            <a:extLst>
              <a:ext uri="{FF2B5EF4-FFF2-40B4-BE49-F238E27FC236}">
                <a16:creationId xmlns:a16="http://schemas.microsoft.com/office/drawing/2014/main" id="{73431385-195D-A258-31ED-172CC2DA49E3}"/>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6">
            <a:extLst>
              <a:ext uri="{FF2B5EF4-FFF2-40B4-BE49-F238E27FC236}">
                <a16:creationId xmlns:a16="http://schemas.microsoft.com/office/drawing/2014/main" id="{E47A1165-3BD8-8A37-0B1A-D0945D1DEA84}"/>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30812AEC-C601-4906-A92B-4DA1C7E62A29}" type="slidenum">
              <a:t>‹#›</a:t>
            </a:fld>
            <a:endParaRPr lang="en-US"/>
          </a:p>
        </p:txBody>
      </p:sp>
      <p:sp>
        <p:nvSpPr>
          <p:cNvPr id="6" name="Content Placeholder 2">
            <a:extLst>
              <a:ext uri="{FF2B5EF4-FFF2-40B4-BE49-F238E27FC236}">
                <a16:creationId xmlns:a16="http://schemas.microsoft.com/office/drawing/2014/main" id="{F4C78512-73A0-E8E5-1D78-A57FFD4E9F8B}"/>
              </a:ext>
            </a:extLst>
          </p:cNvPr>
          <p:cNvSpPr txBox="1">
            <a:spLocks noGrp="1"/>
          </p:cNvSpPr>
          <p:nvPr>
            <p:ph idx="4294967295"/>
          </p:nvPr>
        </p:nvSpPr>
        <p:spPr>
          <a:xfrm>
            <a:off x="539496" y="2103120"/>
            <a:ext cx="11119104" cy="4434840"/>
          </a:xfrm>
        </p:spPr>
        <p:txBody>
          <a:bodyPr/>
          <a:lstStyle>
            <a:lvl1pPr>
              <a:defRPr sz="1800"/>
            </a:lvl1pPr>
            <a:lvl2pPr>
              <a:defRPr sz="1600"/>
            </a:lvl2pPr>
            <a:lvl3pPr>
              <a:defRPr sz="14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64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Freeform: Shape 27">
            <a:extLst>
              <a:ext uri="{FF2B5EF4-FFF2-40B4-BE49-F238E27FC236}">
                <a16:creationId xmlns:a16="http://schemas.microsoft.com/office/drawing/2014/main" id="{32346FB5-44BF-FCCC-08DA-1B6BE3A8AC3B}"/>
              </a:ext>
            </a:extLst>
          </p:cNvPr>
          <p:cNvSpPr/>
          <p:nvPr/>
        </p:nvSpPr>
        <p:spPr>
          <a:xfrm>
            <a:off x="9866101" y="0"/>
            <a:ext cx="2325895" cy="2180853"/>
          </a:xfrm>
          <a:custGeom>
            <a:avLst/>
            <a:gdLst>
              <a:gd name="f0" fmla="val 10800000"/>
              <a:gd name="f1" fmla="val 5400000"/>
              <a:gd name="f2" fmla="val 180"/>
              <a:gd name="f3" fmla="val w"/>
              <a:gd name="f4" fmla="val h"/>
              <a:gd name="f5" fmla="val 0"/>
              <a:gd name="f6" fmla="val 2325894"/>
              <a:gd name="f7" fmla="val 2180854"/>
              <a:gd name="f8" fmla="val 2066927"/>
              <a:gd name="f9" fmla="val 2098882"/>
              <a:gd name="f10" fmla="val 2128893"/>
              <a:gd name="f11" fmla="val 44463"/>
              <a:gd name="f12" fmla="val 2166753"/>
              <a:gd name="f13" fmla="val 82308"/>
              <a:gd name="f14" fmla="val 2215417"/>
              <a:gd name="f15" fmla="val 109341"/>
              <a:gd name="f16" fmla="val 2269798"/>
              <a:gd name="f17" fmla="val 120493"/>
              <a:gd name="f18" fmla="val 126162"/>
              <a:gd name="f19" fmla="val 149263"/>
              <a:gd name="f20" fmla="val 2265120"/>
              <a:gd name="f21" fmla="val 143117"/>
              <a:gd name="f22" fmla="val 2186576"/>
              <a:gd name="f23" fmla="val 127002"/>
              <a:gd name="f24" fmla="val 2119077"/>
              <a:gd name="f25" fmla="val 80290"/>
              <a:gd name="f26" fmla="val 2075647"/>
              <a:gd name="f27" fmla="val 16048"/>
              <a:gd name="f28" fmla="val 1926448"/>
              <a:gd name="f29" fmla="val 1950522"/>
              <a:gd name="f30" fmla="val 1952130"/>
              <a:gd name="f31" fmla="val 5167"/>
              <a:gd name="f32" fmla="val 2003529"/>
              <a:gd name="f33" fmla="val 126455"/>
              <a:gd name="f34" fmla="val 2112323"/>
              <a:gd name="f35" fmla="val 217766"/>
              <a:gd name="f36" fmla="val 2244242"/>
              <a:gd name="f37" fmla="val 244834"/>
              <a:gd name="f38" fmla="val 253091"/>
              <a:gd name="f39" fmla="val 276192"/>
              <a:gd name="f40" fmla="val 2239598"/>
              <a:gd name="f41" fmla="val 267464"/>
              <a:gd name="f42" fmla="val 2100173"/>
              <a:gd name="f43" fmla="val 238852"/>
              <a:gd name="f44" fmla="val 1985178"/>
              <a:gd name="f45" fmla="val 142334"/>
              <a:gd name="f46" fmla="val 1930848"/>
              <a:gd name="f47" fmla="val 14141"/>
              <a:gd name="f48" fmla="val 1794114"/>
              <a:gd name="f49" fmla="val 1818202"/>
              <a:gd name="f50" fmla="val 1835170"/>
              <a:gd name="f51" fmla="val 54535"/>
              <a:gd name="f52" fmla="val 1902650"/>
              <a:gd name="f53" fmla="val 213778"/>
              <a:gd name="f54" fmla="val 2045483"/>
              <a:gd name="f55" fmla="val 333656"/>
              <a:gd name="f56" fmla="val 2218687"/>
              <a:gd name="f57" fmla="val 369191"/>
              <a:gd name="f58" fmla="val 380032"/>
              <a:gd name="f59" fmla="val 403132"/>
              <a:gd name="f60" fmla="val 2214043"/>
              <a:gd name="f61" fmla="val 391825"/>
              <a:gd name="f62" fmla="val 2033333"/>
              <a:gd name="f63" fmla="val 354761"/>
              <a:gd name="f64" fmla="val 1884299"/>
              <a:gd name="f65" fmla="val 229720"/>
              <a:gd name="f66" fmla="val 1813889"/>
              <a:gd name="f67" fmla="val 63559"/>
              <a:gd name="f68" fmla="val 1661683"/>
              <a:gd name="f69" fmla="val 1685874"/>
              <a:gd name="f70" fmla="val 1718212"/>
              <a:gd name="f71" fmla="val 103965"/>
              <a:gd name="f72" fmla="val 1801772"/>
              <a:gd name="f73" fmla="val 301203"/>
              <a:gd name="f74" fmla="val 1978643"/>
              <a:gd name="f75" fmla="val 449654"/>
              <a:gd name="f76" fmla="val 2193133"/>
              <a:gd name="f77" fmla="val 493659"/>
              <a:gd name="f78" fmla="val 507083"/>
              <a:gd name="f79" fmla="val 530183"/>
              <a:gd name="f80" fmla="val 2188450"/>
              <a:gd name="f81" fmla="val 516288"/>
              <a:gd name="f82" fmla="val 1966399"/>
              <a:gd name="f83" fmla="val 470740"/>
              <a:gd name="f84" fmla="val 1783312"/>
              <a:gd name="f85" fmla="val 317082"/>
              <a:gd name="f86" fmla="val 1696817"/>
              <a:gd name="f87" fmla="val 112939"/>
              <a:gd name="f88" fmla="val 1531553"/>
              <a:gd name="f89" fmla="val 1554659"/>
              <a:gd name="f90" fmla="val 1555243"/>
              <a:gd name="f91" fmla="val 5776"/>
              <a:gd name="f92" fmla="val 1623483"/>
              <a:gd name="f93" fmla="val 338327"/>
              <a:gd name="f94" fmla="val 1902268"/>
              <a:gd name="f95" fmla="val 594992"/>
              <a:gd name="f96" fmla="val 2245588"/>
              <a:gd name="f97" fmla="val 629962"/>
              <a:gd name="f98" fmla="val 634030"/>
              <a:gd name="f99" fmla="val 657131"/>
              <a:gd name="f100" fmla="val 2243214"/>
              <a:gd name="f101" fmla="val 652943"/>
              <a:gd name="f102" fmla="val 1889750"/>
              <a:gd name="f103" fmla="val 616944"/>
              <a:gd name="f104" fmla="val 1602834"/>
              <a:gd name="f105" fmla="val 352727"/>
              <a:gd name="f106" fmla="val 1532607"/>
              <a:gd name="f107" fmla="val 10419"/>
              <a:gd name="f108" fmla="val 1404609"/>
              <a:gd name="f109" fmla="val 1427709"/>
              <a:gd name="f110" fmla="val 1430873"/>
              <a:gd name="f111" fmla="val 31287"/>
              <a:gd name="f112" fmla="val 1510102"/>
              <a:gd name="f113" fmla="val 417452"/>
              <a:gd name="f114" fmla="val 1833798"/>
              <a:gd name="f115" fmla="val 715609"/>
              <a:gd name="f116" fmla="val 2232606"/>
              <a:gd name="f117" fmla="val 756233"/>
              <a:gd name="f118" fmla="val 760959"/>
              <a:gd name="f119" fmla="val 784060"/>
              <a:gd name="f120" fmla="val 2230270"/>
              <a:gd name="f121" fmla="val 779216"/>
              <a:gd name="f122" fmla="val 1821463"/>
              <a:gd name="f123" fmla="val 737574"/>
              <a:gd name="f124" fmla="val 1489501"/>
              <a:gd name="f125" fmla="val 431938"/>
              <a:gd name="f126" fmla="val 1408246"/>
              <a:gd name="f127" fmla="val 35964"/>
              <a:gd name="f128" fmla="val 1274343"/>
              <a:gd name="f129" fmla="val 1300756"/>
              <a:gd name="f130" fmla="val 1306507"/>
              <a:gd name="f131" fmla="val 56884"/>
              <a:gd name="f132" fmla="val 1396745"/>
              <a:gd name="f133" fmla="val 496788"/>
              <a:gd name="f134" fmla="val 1765420"/>
              <a:gd name="f135" fmla="val 836372"/>
              <a:gd name="f136" fmla="val 2219643"/>
              <a:gd name="f137" fmla="val 882640"/>
              <a:gd name="f138" fmla="val 888022"/>
              <a:gd name="f139" fmla="val 911123"/>
              <a:gd name="f140" fmla="val 2217286"/>
              <a:gd name="f141" fmla="val 905621"/>
              <a:gd name="f142" fmla="val 1752979"/>
              <a:gd name="f143" fmla="val 858324"/>
              <a:gd name="f144" fmla="val 1376027"/>
              <a:gd name="f145" fmla="val 511189"/>
              <a:gd name="f146" fmla="val 1283761"/>
              <a:gd name="f147" fmla="val 61528"/>
              <a:gd name="f148" fmla="val 1146071"/>
              <a:gd name="f149" fmla="val 1169414"/>
              <a:gd name="f150" fmla="val 1182030"/>
              <a:gd name="f151" fmla="val 82429"/>
              <a:gd name="f152" fmla="val 1283296"/>
              <a:gd name="f153" fmla="val 576000"/>
              <a:gd name="f154" fmla="val 1697029"/>
              <a:gd name="f155" fmla="val 957001"/>
              <a:gd name="f156" fmla="val 2206679"/>
              <a:gd name="f157" fmla="val 1008912"/>
              <a:gd name="f158" fmla="val 1014951"/>
              <a:gd name="f159" fmla="val 1038052"/>
              <a:gd name="f160" fmla="val 2204323"/>
              <a:gd name="f161" fmla="val 1031893"/>
              <a:gd name="f162" fmla="val 1684600"/>
              <a:gd name="f163" fmla="val 978953"/>
              <a:gd name="f164" fmla="val 1262670"/>
              <a:gd name="f165" fmla="val 590398"/>
              <a:gd name="f166" fmla="val 1159398"/>
              <a:gd name="f167" fmla="val 87072"/>
              <a:gd name="f168" fmla="val 1017789"/>
              <a:gd name="f169" fmla="val 1041132"/>
              <a:gd name="f170" fmla="val 1057661"/>
              <a:gd name="f171" fmla="val 107992"/>
              <a:gd name="f172" fmla="val 1169939"/>
              <a:gd name="f173" fmla="val 655229"/>
              <a:gd name="f174" fmla="val 1628650"/>
              <a:gd name="f175" fmla="val 1077653"/>
              <a:gd name="f176" fmla="val 2193716"/>
              <a:gd name="f177" fmla="val 1135208"/>
              <a:gd name="f178" fmla="val 1141903"/>
              <a:gd name="f179" fmla="val 1165004"/>
              <a:gd name="f180" fmla="val 2191361"/>
              <a:gd name="f181" fmla="val 1158189"/>
              <a:gd name="f182" fmla="val 1616222"/>
              <a:gd name="f183" fmla="val 1099606"/>
              <a:gd name="f184" fmla="val 1149313"/>
              <a:gd name="f185" fmla="val 669630"/>
              <a:gd name="f186" fmla="val 1035029"/>
              <a:gd name="f187" fmla="val 112636"/>
              <a:gd name="f188" fmla="val 889397"/>
              <a:gd name="f189" fmla="val 912837"/>
              <a:gd name="f190" fmla="val 933296"/>
              <a:gd name="f191" fmla="val 133667"/>
              <a:gd name="f192" fmla="val 1056582"/>
              <a:gd name="f193" fmla="val 734570"/>
              <a:gd name="f194" fmla="val 1560272"/>
              <a:gd name="f195" fmla="val 1198411"/>
              <a:gd name="f196" fmla="val 2180754"/>
              <a:gd name="f197" fmla="val 1261608"/>
              <a:gd name="f198" fmla="val 1268960"/>
              <a:gd name="f199" fmla="val 1292061"/>
              <a:gd name="f200" fmla="val 2178378"/>
              <a:gd name="f201" fmla="val 1284588"/>
              <a:gd name="f202" fmla="val 1547742"/>
              <a:gd name="f203" fmla="val 1220351"/>
              <a:gd name="f204" fmla="val 1035844"/>
              <a:gd name="f205" fmla="val 748879"/>
              <a:gd name="f206" fmla="val 910550"/>
              <a:gd name="f207" fmla="val 138199"/>
              <a:gd name="f208" fmla="val 761929"/>
              <a:gd name="f209" fmla="val 785032"/>
              <a:gd name="f210" fmla="val 785312"/>
              <a:gd name="f211" fmla="val 5523"/>
              <a:gd name="f212" fmla="val 859466"/>
              <a:gd name="f213" fmla="val 733364"/>
              <a:gd name="f214" fmla="val 1439889"/>
              <a:gd name="f215" fmla="val 1313736"/>
              <a:gd name="f216" fmla="val 2167790"/>
              <a:gd name="f217" fmla="val 1387884"/>
              <a:gd name="f218" fmla="val 1395894"/>
              <a:gd name="f219" fmla="val 1418995"/>
              <a:gd name="f220" fmla="val 2165434"/>
              <a:gd name="f221" fmla="val 1410866"/>
              <a:gd name="f222" fmla="val 1426685"/>
              <a:gd name="f223" fmla="val 1335609"/>
              <a:gd name="f224" fmla="val 837591"/>
              <a:gd name="f225" fmla="val 746563"/>
              <a:gd name="f226" fmla="val 762328"/>
              <a:gd name="f227" fmla="val 7877"/>
              <a:gd name="f228" fmla="val 634980"/>
              <a:gd name="f229" fmla="val 658083"/>
              <a:gd name="f230" fmla="val 659019"/>
              <a:gd name="f231" fmla="val 18476"/>
              <a:gd name="f232" fmla="val 739252"/>
              <a:gd name="f233" fmla="val 805990"/>
              <a:gd name="f234" fmla="val 1367247"/>
              <a:gd name="f235" fmla="val 1433931"/>
              <a:gd name="f236" fmla="val 2154827"/>
              <a:gd name="f237" fmla="val 1514157"/>
              <a:gd name="f238" fmla="val 1522823"/>
              <a:gd name="f239" fmla="val 1545924"/>
              <a:gd name="f240" fmla="val 2152472"/>
              <a:gd name="f241" fmla="val 1537138"/>
              <a:gd name="f242" fmla="val 1354048"/>
              <a:gd name="f243" fmla="val 1455804"/>
              <a:gd name="f244" fmla="val 717377"/>
              <a:gd name="f245" fmla="val 819188"/>
              <a:gd name="f246" fmla="val 636036"/>
              <a:gd name="f247" fmla="val 20831"/>
              <a:gd name="f248" fmla="val 507911"/>
              <a:gd name="f249" fmla="val 531128"/>
              <a:gd name="f250" fmla="val 532727"/>
              <a:gd name="f251" fmla="val 31559"/>
              <a:gd name="f252" fmla="val 619037"/>
              <a:gd name="f253" fmla="val 878744"/>
              <a:gd name="f254" fmla="val 1294606"/>
              <a:gd name="f255" fmla="val 1554259"/>
              <a:gd name="f256" fmla="val 2141864"/>
              <a:gd name="f257" fmla="val 1640562"/>
              <a:gd name="f258" fmla="val 1649885"/>
              <a:gd name="f259" fmla="val 1672981"/>
              <a:gd name="f260" fmla="val 2139488"/>
              <a:gd name="f261" fmla="val 1663539"/>
              <a:gd name="f262" fmla="val 1281294"/>
              <a:gd name="f263" fmla="val 1576127"/>
              <a:gd name="f264" fmla="val 597044"/>
              <a:gd name="f265" fmla="val 891939"/>
              <a:gd name="f266" fmla="val 509624"/>
              <a:gd name="f267" fmla="val 33818"/>
              <a:gd name="f268" fmla="val 380961"/>
              <a:gd name="f269" fmla="val 404065"/>
              <a:gd name="f270" fmla="val 406316"/>
              <a:gd name="f271" fmla="val 44437"/>
              <a:gd name="f272" fmla="val 498717"/>
              <a:gd name="f273" fmla="val 951387"/>
              <a:gd name="f274" fmla="val 1221951"/>
              <a:gd name="f275" fmla="val 1674473"/>
              <a:gd name="f276" fmla="val 2128900"/>
              <a:gd name="f277" fmla="val 1766854"/>
              <a:gd name="f278" fmla="val 1776833"/>
              <a:gd name="f279" fmla="val 1799934"/>
              <a:gd name="f280" fmla="val 2126525"/>
              <a:gd name="f281" fmla="val 1789835"/>
              <a:gd name="f282" fmla="val 1208653"/>
              <a:gd name="f283" fmla="val 1696346"/>
              <a:gd name="f284" fmla="val 476829"/>
              <a:gd name="f285" fmla="val 964585"/>
              <a:gd name="f286" fmla="val 383332"/>
              <a:gd name="f287" fmla="val 46792"/>
              <a:gd name="f288" fmla="val 254013"/>
              <a:gd name="f289" fmla="val 277116"/>
              <a:gd name="f290" fmla="val 280023"/>
              <a:gd name="f291" fmla="val 57371"/>
              <a:gd name="f292" fmla="val 378489"/>
              <a:gd name="f293" fmla="val 1023914"/>
              <a:gd name="f294" fmla="val 1149211"/>
              <a:gd name="f295" fmla="val 1794655"/>
              <a:gd name="f296" fmla="val 2115917"/>
              <a:gd name="f297" fmla="val 1893125"/>
              <a:gd name="f298" fmla="val 1903762"/>
              <a:gd name="f299" fmla="val 1926863"/>
              <a:gd name="f300" fmla="val 2113563"/>
              <a:gd name="f301" fmla="val 1916107"/>
              <a:gd name="f302" fmla="val 1136012"/>
              <a:gd name="f303" fmla="val 1816541"/>
              <a:gd name="f304" fmla="val 356615"/>
              <a:gd name="f305" fmla="val 1037211"/>
              <a:gd name="f306" fmla="val 257040"/>
              <a:gd name="f307" fmla="val 59745"/>
              <a:gd name="f308" fmla="val 126949"/>
              <a:gd name="f309" fmla="val 150160"/>
              <a:gd name="f310" fmla="val 153729"/>
              <a:gd name="f311" fmla="val 70454"/>
              <a:gd name="f312" fmla="val 258274"/>
              <a:gd name="f313" fmla="val 1096671"/>
              <a:gd name="f314" fmla="val 1076570"/>
              <a:gd name="f315" fmla="val 1914983"/>
              <a:gd name="f316" fmla="val 2102955"/>
              <a:gd name="f317" fmla="val 2019530"/>
              <a:gd name="f318" fmla="val 2030824"/>
              <a:gd name="f319" fmla="val 2053925"/>
              <a:gd name="f320" fmla="val 2100598"/>
              <a:gd name="f321" fmla="val 2042512"/>
              <a:gd name="f322" fmla="val 1063358"/>
              <a:gd name="f323" fmla="val 1936856"/>
              <a:gd name="f324" fmla="val 236298"/>
              <a:gd name="f325" fmla="val 1109866"/>
              <a:gd name="f326" fmla="val 130633"/>
              <a:gd name="f327" fmla="val 72714"/>
              <a:gd name="f328" fmla="val 23103"/>
              <a:gd name="f329" fmla="val 27324"/>
              <a:gd name="f330" fmla="val 83311"/>
              <a:gd name="f331" fmla="val 137958"/>
              <a:gd name="f332" fmla="val 1169290"/>
              <a:gd name="f333" fmla="val 1003916"/>
              <a:gd name="f334" fmla="val 2035178"/>
              <a:gd name="f335" fmla="val 2089991"/>
              <a:gd name="f336" fmla="val 2145803"/>
              <a:gd name="f337" fmla="val 2157753"/>
              <a:gd name="f338" fmla="val 2087636"/>
              <a:gd name="f339" fmla="val 2168784"/>
              <a:gd name="f340" fmla="val 990717"/>
              <a:gd name="f341" fmla="val 2057051"/>
              <a:gd name="f342" fmla="val 116084"/>
              <a:gd name="f343" fmla="val 1182492"/>
              <a:gd name="f344" fmla="val 4341"/>
              <a:gd name="f345" fmla="val 85667"/>
              <a:gd name="f346" fmla="+- 0 0 -90"/>
              <a:gd name="f347" fmla="*/ f3 1 2325894"/>
              <a:gd name="f348" fmla="*/ f4 1 2180854"/>
              <a:gd name="f349" fmla="val f5"/>
              <a:gd name="f350" fmla="val f6"/>
              <a:gd name="f351" fmla="val f7"/>
              <a:gd name="f352" fmla="*/ f346 f0 1"/>
              <a:gd name="f353" fmla="+- f351 0 f349"/>
              <a:gd name="f354" fmla="+- f350 0 f349"/>
              <a:gd name="f355" fmla="*/ f352 1 f2"/>
              <a:gd name="f356" fmla="*/ f354 1 2325894"/>
              <a:gd name="f357" fmla="*/ f353 1 2180854"/>
              <a:gd name="f358" fmla="*/ 2066927 f354 1"/>
              <a:gd name="f359" fmla="*/ 0 f353 1"/>
              <a:gd name="f360" fmla="*/ 2098882 f354 1"/>
              <a:gd name="f361" fmla="*/ 2128893 f354 1"/>
              <a:gd name="f362" fmla="*/ 44463 f353 1"/>
              <a:gd name="f363" fmla="*/ 2269798 f354 1"/>
              <a:gd name="f364" fmla="*/ 120493 f353 1"/>
              <a:gd name="f365" fmla="*/ 2325894 f354 1"/>
              <a:gd name="f366" fmla="*/ 126162 f353 1"/>
              <a:gd name="f367" fmla="*/ 149263 f353 1"/>
              <a:gd name="f368" fmla="*/ 2265120 f354 1"/>
              <a:gd name="f369" fmla="*/ 143117 f353 1"/>
              <a:gd name="f370" fmla="*/ 2075647 f354 1"/>
              <a:gd name="f371" fmla="*/ 16048 f353 1"/>
              <a:gd name="f372" fmla="*/ 1926448 f354 1"/>
              <a:gd name="f373" fmla="*/ 1950522 f354 1"/>
              <a:gd name="f374" fmla="*/ 1952130 f354 1"/>
              <a:gd name="f375" fmla="*/ 5167 f353 1"/>
              <a:gd name="f376" fmla="*/ 2244242 f354 1"/>
              <a:gd name="f377" fmla="*/ 244834 f353 1"/>
              <a:gd name="f378" fmla="*/ 253091 f353 1"/>
              <a:gd name="f379" fmla="*/ 276192 f353 1"/>
              <a:gd name="f380" fmla="*/ 2239598 f354 1"/>
              <a:gd name="f381" fmla="*/ 267464 f353 1"/>
              <a:gd name="f382" fmla="*/ 1930848 f354 1"/>
              <a:gd name="f383" fmla="*/ 14141 f353 1"/>
              <a:gd name="f384" fmla="*/ 1794114 f354 1"/>
              <a:gd name="f385" fmla="*/ 1818202 f354 1"/>
              <a:gd name="f386" fmla="*/ 1835170 f354 1"/>
              <a:gd name="f387" fmla="*/ 54535 f353 1"/>
              <a:gd name="f388" fmla="*/ 2218687 f354 1"/>
              <a:gd name="f389" fmla="*/ 369191 f353 1"/>
              <a:gd name="f390" fmla="*/ 380032 f353 1"/>
              <a:gd name="f391" fmla="*/ 403132 f353 1"/>
              <a:gd name="f392" fmla="*/ 2214043 f354 1"/>
              <a:gd name="f393" fmla="*/ 391825 f353 1"/>
              <a:gd name="f394" fmla="*/ 1813889 f354 1"/>
              <a:gd name="f395" fmla="*/ 63559 f353 1"/>
              <a:gd name="f396" fmla="*/ 1661683 f354 1"/>
              <a:gd name="f397" fmla="*/ 1685874 f354 1"/>
              <a:gd name="f398" fmla="*/ 1718212 f354 1"/>
              <a:gd name="f399" fmla="*/ 103965 f353 1"/>
              <a:gd name="f400" fmla="*/ 2193133 f354 1"/>
              <a:gd name="f401" fmla="*/ 493659 f353 1"/>
              <a:gd name="f402" fmla="*/ 507083 f353 1"/>
              <a:gd name="f403" fmla="*/ 530183 f353 1"/>
              <a:gd name="f404" fmla="*/ 2188450 f354 1"/>
              <a:gd name="f405" fmla="*/ 516288 f353 1"/>
              <a:gd name="f406" fmla="*/ 1696817 f354 1"/>
              <a:gd name="f407" fmla="*/ 112939 f353 1"/>
              <a:gd name="f408" fmla="*/ 1531553 f354 1"/>
              <a:gd name="f409" fmla="*/ 1554659 f354 1"/>
              <a:gd name="f410" fmla="*/ 1555243 f354 1"/>
              <a:gd name="f411" fmla="*/ 5776 f353 1"/>
              <a:gd name="f412" fmla="*/ 2245588 f354 1"/>
              <a:gd name="f413" fmla="*/ 629962 f353 1"/>
              <a:gd name="f414" fmla="*/ 634030 f353 1"/>
              <a:gd name="f415" fmla="*/ 657131 f353 1"/>
              <a:gd name="f416" fmla="*/ 2243214 f354 1"/>
              <a:gd name="f417" fmla="*/ 652943 f353 1"/>
              <a:gd name="f418" fmla="*/ 1532607 f354 1"/>
              <a:gd name="f419" fmla="*/ 10419 f353 1"/>
              <a:gd name="f420" fmla="*/ 1404609 f354 1"/>
              <a:gd name="f421" fmla="*/ 1427709 f354 1"/>
              <a:gd name="f422" fmla="*/ 1430873 f354 1"/>
              <a:gd name="f423" fmla="*/ 31287 f353 1"/>
              <a:gd name="f424" fmla="*/ 2232606 f354 1"/>
              <a:gd name="f425" fmla="*/ 756233 f353 1"/>
              <a:gd name="f426" fmla="*/ 760959 f353 1"/>
              <a:gd name="f427" fmla="*/ 784060 f353 1"/>
              <a:gd name="f428" fmla="*/ 2230270 f354 1"/>
              <a:gd name="f429" fmla="*/ 779216 f353 1"/>
              <a:gd name="f430" fmla="*/ 1408246 f354 1"/>
              <a:gd name="f431" fmla="*/ 35964 f353 1"/>
              <a:gd name="f432" fmla="*/ 1274343 f354 1"/>
              <a:gd name="f433" fmla="*/ 1300756 f354 1"/>
              <a:gd name="f434" fmla="*/ 1306507 f354 1"/>
              <a:gd name="f435" fmla="*/ 56884 f353 1"/>
              <a:gd name="f436" fmla="*/ 2219643 f354 1"/>
              <a:gd name="f437" fmla="*/ 882640 f353 1"/>
              <a:gd name="f438" fmla="*/ 888022 f353 1"/>
              <a:gd name="f439" fmla="*/ 911123 f353 1"/>
              <a:gd name="f440" fmla="*/ 2217286 f354 1"/>
              <a:gd name="f441" fmla="*/ 905621 f353 1"/>
              <a:gd name="f442" fmla="*/ 1283761 f354 1"/>
              <a:gd name="f443" fmla="*/ 61528 f353 1"/>
              <a:gd name="f444" fmla="*/ 1146071 f354 1"/>
              <a:gd name="f445" fmla="*/ 1169414 f354 1"/>
              <a:gd name="f446" fmla="*/ 1182030 f354 1"/>
              <a:gd name="f447" fmla="*/ 82429 f353 1"/>
              <a:gd name="f448" fmla="*/ 2206679 f354 1"/>
              <a:gd name="f449" fmla="*/ 1008912 f353 1"/>
              <a:gd name="f450" fmla="*/ 1014951 f353 1"/>
              <a:gd name="f451" fmla="*/ 1038052 f353 1"/>
              <a:gd name="f452" fmla="*/ 2204323 f354 1"/>
              <a:gd name="f453" fmla="*/ 1031893 f353 1"/>
              <a:gd name="f454" fmla="*/ 1159398 f354 1"/>
              <a:gd name="f455" fmla="*/ 87072 f353 1"/>
              <a:gd name="f456" fmla="*/ 1017789 f354 1"/>
              <a:gd name="f457" fmla="*/ 1041132 f354 1"/>
              <a:gd name="f458" fmla="*/ 1057661 f354 1"/>
              <a:gd name="f459" fmla="*/ 107992 f353 1"/>
              <a:gd name="f460" fmla="*/ 2193716 f354 1"/>
              <a:gd name="f461" fmla="*/ 1135208 f353 1"/>
              <a:gd name="f462" fmla="*/ 1141903 f353 1"/>
              <a:gd name="f463" fmla="*/ 1165004 f353 1"/>
              <a:gd name="f464" fmla="*/ 2191361 f354 1"/>
              <a:gd name="f465" fmla="*/ 1158189 f353 1"/>
              <a:gd name="f466" fmla="*/ 1035029 f354 1"/>
              <a:gd name="f467" fmla="*/ 112636 f353 1"/>
              <a:gd name="f468" fmla="*/ 889397 f354 1"/>
              <a:gd name="f469" fmla="*/ 912837 f354 1"/>
              <a:gd name="f470" fmla="*/ 933296 f354 1"/>
              <a:gd name="f471" fmla="*/ 133667 f353 1"/>
              <a:gd name="f472" fmla="*/ 2180754 f354 1"/>
              <a:gd name="f473" fmla="*/ 1261608 f353 1"/>
              <a:gd name="f474" fmla="*/ 1268960 f353 1"/>
              <a:gd name="f475" fmla="*/ 1292061 f353 1"/>
              <a:gd name="f476" fmla="*/ 2178378 f354 1"/>
              <a:gd name="f477" fmla="*/ 1284588 f353 1"/>
              <a:gd name="f478" fmla="*/ 910550 f354 1"/>
              <a:gd name="f479" fmla="*/ 138199 f353 1"/>
              <a:gd name="f480" fmla="*/ 761929 f354 1"/>
              <a:gd name="f481" fmla="*/ 785032 f354 1"/>
              <a:gd name="f482" fmla="*/ 785312 f354 1"/>
              <a:gd name="f483" fmla="*/ 5523 f353 1"/>
              <a:gd name="f484" fmla="*/ 2167790 f354 1"/>
              <a:gd name="f485" fmla="*/ 1387884 f353 1"/>
              <a:gd name="f486" fmla="*/ 1395894 f353 1"/>
              <a:gd name="f487" fmla="*/ 1418995 f353 1"/>
              <a:gd name="f488" fmla="*/ 2165434 f354 1"/>
              <a:gd name="f489" fmla="*/ 1410866 f353 1"/>
              <a:gd name="f490" fmla="*/ 762328 f354 1"/>
              <a:gd name="f491" fmla="*/ 7877 f353 1"/>
              <a:gd name="f492" fmla="*/ 634980 f354 1"/>
              <a:gd name="f493" fmla="*/ 658083 f354 1"/>
              <a:gd name="f494" fmla="*/ 659019 f354 1"/>
              <a:gd name="f495" fmla="*/ 18476 f353 1"/>
              <a:gd name="f496" fmla="*/ 2154827 f354 1"/>
              <a:gd name="f497" fmla="*/ 1514157 f353 1"/>
              <a:gd name="f498" fmla="*/ 1522823 f353 1"/>
              <a:gd name="f499" fmla="*/ 1545924 f353 1"/>
              <a:gd name="f500" fmla="*/ 2152472 f354 1"/>
              <a:gd name="f501" fmla="*/ 1537138 f353 1"/>
              <a:gd name="f502" fmla="*/ 636036 f354 1"/>
              <a:gd name="f503" fmla="*/ 20831 f353 1"/>
              <a:gd name="f504" fmla="*/ 507911 f354 1"/>
              <a:gd name="f505" fmla="*/ 531128 f354 1"/>
              <a:gd name="f506" fmla="*/ 532727 f354 1"/>
              <a:gd name="f507" fmla="*/ 31559 f353 1"/>
              <a:gd name="f508" fmla="*/ 2141864 f354 1"/>
              <a:gd name="f509" fmla="*/ 1640562 f353 1"/>
              <a:gd name="f510" fmla="*/ 1649885 f353 1"/>
              <a:gd name="f511" fmla="*/ 1672981 f353 1"/>
              <a:gd name="f512" fmla="*/ 2139488 f354 1"/>
              <a:gd name="f513" fmla="*/ 1663539 f353 1"/>
              <a:gd name="f514" fmla="*/ 509624 f354 1"/>
              <a:gd name="f515" fmla="*/ 33818 f353 1"/>
              <a:gd name="f516" fmla="*/ 380961 f354 1"/>
              <a:gd name="f517" fmla="*/ 404065 f354 1"/>
              <a:gd name="f518" fmla="*/ 406316 f354 1"/>
              <a:gd name="f519" fmla="*/ 44437 f353 1"/>
              <a:gd name="f520" fmla="*/ 2128900 f354 1"/>
              <a:gd name="f521" fmla="*/ 1766854 f353 1"/>
              <a:gd name="f522" fmla="*/ 1776833 f353 1"/>
              <a:gd name="f523" fmla="*/ 1799934 f353 1"/>
              <a:gd name="f524" fmla="*/ 2126525 f354 1"/>
              <a:gd name="f525" fmla="*/ 1789835 f353 1"/>
              <a:gd name="f526" fmla="*/ 383332 f354 1"/>
              <a:gd name="f527" fmla="*/ 46792 f353 1"/>
              <a:gd name="f528" fmla="*/ 254013 f354 1"/>
              <a:gd name="f529" fmla="*/ 277116 f354 1"/>
              <a:gd name="f530" fmla="*/ 280023 f354 1"/>
              <a:gd name="f531" fmla="*/ 57371 f353 1"/>
              <a:gd name="f532" fmla="*/ 2115917 f354 1"/>
              <a:gd name="f533" fmla="*/ 1893125 f353 1"/>
              <a:gd name="f534" fmla="*/ 1903762 f353 1"/>
              <a:gd name="f535" fmla="*/ 1926863 f353 1"/>
              <a:gd name="f536" fmla="*/ 2113563 f354 1"/>
              <a:gd name="f537" fmla="*/ 1916107 f353 1"/>
              <a:gd name="f538" fmla="*/ 257040 f354 1"/>
              <a:gd name="f539" fmla="*/ 59745 f353 1"/>
              <a:gd name="f540" fmla="*/ 126949 f354 1"/>
              <a:gd name="f541" fmla="*/ 150160 f354 1"/>
              <a:gd name="f542" fmla="*/ 153729 f354 1"/>
              <a:gd name="f543" fmla="*/ 70454 f353 1"/>
              <a:gd name="f544" fmla="*/ 2102955 f354 1"/>
              <a:gd name="f545" fmla="*/ 2019530 f353 1"/>
              <a:gd name="f546" fmla="*/ 2030824 f353 1"/>
              <a:gd name="f547" fmla="*/ 2053925 f353 1"/>
              <a:gd name="f548" fmla="*/ 2100598 f354 1"/>
              <a:gd name="f549" fmla="*/ 2042512 f353 1"/>
              <a:gd name="f550" fmla="*/ 130633 f354 1"/>
              <a:gd name="f551" fmla="*/ 72714 f353 1"/>
              <a:gd name="f552" fmla="*/ 0 f354 1"/>
              <a:gd name="f553" fmla="*/ 23103 f354 1"/>
              <a:gd name="f554" fmla="*/ 27324 f354 1"/>
              <a:gd name="f555" fmla="*/ 83311 f353 1"/>
              <a:gd name="f556" fmla="*/ 2089991 f354 1"/>
              <a:gd name="f557" fmla="*/ 2145803 f353 1"/>
              <a:gd name="f558" fmla="*/ 2157753 f353 1"/>
              <a:gd name="f559" fmla="*/ 2180854 f353 1"/>
              <a:gd name="f560" fmla="*/ 2087636 f354 1"/>
              <a:gd name="f561" fmla="*/ 2168784 f353 1"/>
              <a:gd name="f562" fmla="*/ 4341 f354 1"/>
              <a:gd name="f563" fmla="*/ 85667 f353 1"/>
              <a:gd name="f564" fmla="+- f355 0 f1"/>
              <a:gd name="f565" fmla="*/ f358 1 2325894"/>
              <a:gd name="f566" fmla="*/ f359 1 2180854"/>
              <a:gd name="f567" fmla="*/ f360 1 2325894"/>
              <a:gd name="f568" fmla="*/ f361 1 2325894"/>
              <a:gd name="f569" fmla="*/ f362 1 2180854"/>
              <a:gd name="f570" fmla="*/ f363 1 2325894"/>
              <a:gd name="f571" fmla="*/ f364 1 2180854"/>
              <a:gd name="f572" fmla="*/ f365 1 2325894"/>
              <a:gd name="f573" fmla="*/ f366 1 2180854"/>
              <a:gd name="f574" fmla="*/ f367 1 2180854"/>
              <a:gd name="f575" fmla="*/ f368 1 2325894"/>
              <a:gd name="f576" fmla="*/ f369 1 2180854"/>
              <a:gd name="f577" fmla="*/ f370 1 2325894"/>
              <a:gd name="f578" fmla="*/ f371 1 2180854"/>
              <a:gd name="f579" fmla="*/ f372 1 2325894"/>
              <a:gd name="f580" fmla="*/ f373 1 2325894"/>
              <a:gd name="f581" fmla="*/ f374 1 2325894"/>
              <a:gd name="f582" fmla="*/ f375 1 2180854"/>
              <a:gd name="f583" fmla="*/ f376 1 2325894"/>
              <a:gd name="f584" fmla="*/ f377 1 2180854"/>
              <a:gd name="f585" fmla="*/ f378 1 2180854"/>
              <a:gd name="f586" fmla="*/ f379 1 2180854"/>
              <a:gd name="f587" fmla="*/ f380 1 2325894"/>
              <a:gd name="f588" fmla="*/ f381 1 2180854"/>
              <a:gd name="f589" fmla="*/ f382 1 2325894"/>
              <a:gd name="f590" fmla="*/ f383 1 2180854"/>
              <a:gd name="f591" fmla="*/ f384 1 2325894"/>
              <a:gd name="f592" fmla="*/ f385 1 2325894"/>
              <a:gd name="f593" fmla="*/ f386 1 2325894"/>
              <a:gd name="f594" fmla="*/ f387 1 2180854"/>
              <a:gd name="f595" fmla="*/ f388 1 2325894"/>
              <a:gd name="f596" fmla="*/ f389 1 2180854"/>
              <a:gd name="f597" fmla="*/ f390 1 2180854"/>
              <a:gd name="f598" fmla="*/ f391 1 2180854"/>
              <a:gd name="f599" fmla="*/ f392 1 2325894"/>
              <a:gd name="f600" fmla="*/ f393 1 2180854"/>
              <a:gd name="f601" fmla="*/ f394 1 2325894"/>
              <a:gd name="f602" fmla="*/ f395 1 2180854"/>
              <a:gd name="f603" fmla="*/ f396 1 2325894"/>
              <a:gd name="f604" fmla="*/ f397 1 2325894"/>
              <a:gd name="f605" fmla="*/ f398 1 2325894"/>
              <a:gd name="f606" fmla="*/ f399 1 2180854"/>
              <a:gd name="f607" fmla="*/ f400 1 2325894"/>
              <a:gd name="f608" fmla="*/ f401 1 2180854"/>
              <a:gd name="f609" fmla="*/ f402 1 2180854"/>
              <a:gd name="f610" fmla="*/ f403 1 2180854"/>
              <a:gd name="f611" fmla="*/ f404 1 2325894"/>
              <a:gd name="f612" fmla="*/ f405 1 2180854"/>
              <a:gd name="f613" fmla="*/ f406 1 2325894"/>
              <a:gd name="f614" fmla="*/ f407 1 2180854"/>
              <a:gd name="f615" fmla="*/ f408 1 2325894"/>
              <a:gd name="f616" fmla="*/ f409 1 2325894"/>
              <a:gd name="f617" fmla="*/ f410 1 2325894"/>
              <a:gd name="f618" fmla="*/ f411 1 2180854"/>
              <a:gd name="f619" fmla="*/ f412 1 2325894"/>
              <a:gd name="f620" fmla="*/ f413 1 2180854"/>
              <a:gd name="f621" fmla="*/ f414 1 2180854"/>
              <a:gd name="f622" fmla="*/ f415 1 2180854"/>
              <a:gd name="f623" fmla="*/ f416 1 2325894"/>
              <a:gd name="f624" fmla="*/ f417 1 2180854"/>
              <a:gd name="f625" fmla="*/ f418 1 2325894"/>
              <a:gd name="f626" fmla="*/ f419 1 2180854"/>
              <a:gd name="f627" fmla="*/ f420 1 2325894"/>
              <a:gd name="f628" fmla="*/ f421 1 2325894"/>
              <a:gd name="f629" fmla="*/ f422 1 2325894"/>
              <a:gd name="f630" fmla="*/ f423 1 2180854"/>
              <a:gd name="f631" fmla="*/ f424 1 2325894"/>
              <a:gd name="f632" fmla="*/ f425 1 2180854"/>
              <a:gd name="f633" fmla="*/ f426 1 2180854"/>
              <a:gd name="f634" fmla="*/ f427 1 2180854"/>
              <a:gd name="f635" fmla="*/ f428 1 2325894"/>
              <a:gd name="f636" fmla="*/ f429 1 2180854"/>
              <a:gd name="f637" fmla="*/ f430 1 2325894"/>
              <a:gd name="f638" fmla="*/ f431 1 2180854"/>
              <a:gd name="f639" fmla="*/ f432 1 2325894"/>
              <a:gd name="f640" fmla="*/ f433 1 2325894"/>
              <a:gd name="f641" fmla="*/ f434 1 2325894"/>
              <a:gd name="f642" fmla="*/ f435 1 2180854"/>
              <a:gd name="f643" fmla="*/ f436 1 2325894"/>
              <a:gd name="f644" fmla="*/ f437 1 2180854"/>
              <a:gd name="f645" fmla="*/ f438 1 2180854"/>
              <a:gd name="f646" fmla="*/ f439 1 2180854"/>
              <a:gd name="f647" fmla="*/ f440 1 2325894"/>
              <a:gd name="f648" fmla="*/ f441 1 2180854"/>
              <a:gd name="f649" fmla="*/ f442 1 2325894"/>
              <a:gd name="f650" fmla="*/ f443 1 2180854"/>
              <a:gd name="f651" fmla="*/ f444 1 2325894"/>
              <a:gd name="f652" fmla="*/ f445 1 2325894"/>
              <a:gd name="f653" fmla="*/ f446 1 2325894"/>
              <a:gd name="f654" fmla="*/ f447 1 2180854"/>
              <a:gd name="f655" fmla="*/ f448 1 2325894"/>
              <a:gd name="f656" fmla="*/ f449 1 2180854"/>
              <a:gd name="f657" fmla="*/ f450 1 2180854"/>
              <a:gd name="f658" fmla="*/ f451 1 2180854"/>
              <a:gd name="f659" fmla="*/ f452 1 2325894"/>
              <a:gd name="f660" fmla="*/ f453 1 2180854"/>
              <a:gd name="f661" fmla="*/ f454 1 2325894"/>
              <a:gd name="f662" fmla="*/ f455 1 2180854"/>
              <a:gd name="f663" fmla="*/ f456 1 2325894"/>
              <a:gd name="f664" fmla="*/ f457 1 2325894"/>
              <a:gd name="f665" fmla="*/ f458 1 2325894"/>
              <a:gd name="f666" fmla="*/ f459 1 2180854"/>
              <a:gd name="f667" fmla="*/ f460 1 2325894"/>
              <a:gd name="f668" fmla="*/ f461 1 2180854"/>
              <a:gd name="f669" fmla="*/ f462 1 2180854"/>
              <a:gd name="f670" fmla="*/ f463 1 2180854"/>
              <a:gd name="f671" fmla="*/ f464 1 2325894"/>
              <a:gd name="f672" fmla="*/ f465 1 2180854"/>
              <a:gd name="f673" fmla="*/ f466 1 2325894"/>
              <a:gd name="f674" fmla="*/ f467 1 2180854"/>
              <a:gd name="f675" fmla="*/ f468 1 2325894"/>
              <a:gd name="f676" fmla="*/ f469 1 2325894"/>
              <a:gd name="f677" fmla="*/ f470 1 2325894"/>
              <a:gd name="f678" fmla="*/ f471 1 2180854"/>
              <a:gd name="f679" fmla="*/ f472 1 2325894"/>
              <a:gd name="f680" fmla="*/ f473 1 2180854"/>
              <a:gd name="f681" fmla="*/ f474 1 2180854"/>
              <a:gd name="f682" fmla="*/ f475 1 2180854"/>
              <a:gd name="f683" fmla="*/ f476 1 2325894"/>
              <a:gd name="f684" fmla="*/ f477 1 2180854"/>
              <a:gd name="f685" fmla="*/ f478 1 2325894"/>
              <a:gd name="f686" fmla="*/ f479 1 2180854"/>
              <a:gd name="f687" fmla="*/ f480 1 2325894"/>
              <a:gd name="f688" fmla="*/ f481 1 2325894"/>
              <a:gd name="f689" fmla="*/ f482 1 2325894"/>
              <a:gd name="f690" fmla="*/ f483 1 2180854"/>
              <a:gd name="f691" fmla="*/ f484 1 2325894"/>
              <a:gd name="f692" fmla="*/ f485 1 2180854"/>
              <a:gd name="f693" fmla="*/ f486 1 2180854"/>
              <a:gd name="f694" fmla="*/ f487 1 2180854"/>
              <a:gd name="f695" fmla="*/ f488 1 2325894"/>
              <a:gd name="f696" fmla="*/ f489 1 2180854"/>
              <a:gd name="f697" fmla="*/ f490 1 2325894"/>
              <a:gd name="f698" fmla="*/ f491 1 2180854"/>
              <a:gd name="f699" fmla="*/ f492 1 2325894"/>
              <a:gd name="f700" fmla="*/ f493 1 2325894"/>
              <a:gd name="f701" fmla="*/ f494 1 2325894"/>
              <a:gd name="f702" fmla="*/ f495 1 2180854"/>
              <a:gd name="f703" fmla="*/ f496 1 2325894"/>
              <a:gd name="f704" fmla="*/ f497 1 2180854"/>
              <a:gd name="f705" fmla="*/ f498 1 2180854"/>
              <a:gd name="f706" fmla="*/ f499 1 2180854"/>
              <a:gd name="f707" fmla="*/ f500 1 2325894"/>
              <a:gd name="f708" fmla="*/ f501 1 2180854"/>
              <a:gd name="f709" fmla="*/ f502 1 2325894"/>
              <a:gd name="f710" fmla="*/ f503 1 2180854"/>
              <a:gd name="f711" fmla="*/ f504 1 2325894"/>
              <a:gd name="f712" fmla="*/ f505 1 2325894"/>
              <a:gd name="f713" fmla="*/ f506 1 2325894"/>
              <a:gd name="f714" fmla="*/ f507 1 2180854"/>
              <a:gd name="f715" fmla="*/ f508 1 2325894"/>
              <a:gd name="f716" fmla="*/ f509 1 2180854"/>
              <a:gd name="f717" fmla="*/ f510 1 2180854"/>
              <a:gd name="f718" fmla="*/ f511 1 2180854"/>
              <a:gd name="f719" fmla="*/ f512 1 2325894"/>
              <a:gd name="f720" fmla="*/ f513 1 2180854"/>
              <a:gd name="f721" fmla="*/ f514 1 2325894"/>
              <a:gd name="f722" fmla="*/ f515 1 2180854"/>
              <a:gd name="f723" fmla="*/ f516 1 2325894"/>
              <a:gd name="f724" fmla="*/ f517 1 2325894"/>
              <a:gd name="f725" fmla="*/ f518 1 2325894"/>
              <a:gd name="f726" fmla="*/ f519 1 2180854"/>
              <a:gd name="f727" fmla="*/ f520 1 2325894"/>
              <a:gd name="f728" fmla="*/ f521 1 2180854"/>
              <a:gd name="f729" fmla="*/ f522 1 2180854"/>
              <a:gd name="f730" fmla="*/ f523 1 2180854"/>
              <a:gd name="f731" fmla="*/ f524 1 2325894"/>
              <a:gd name="f732" fmla="*/ f525 1 2180854"/>
              <a:gd name="f733" fmla="*/ f526 1 2325894"/>
              <a:gd name="f734" fmla="*/ f527 1 2180854"/>
              <a:gd name="f735" fmla="*/ f528 1 2325894"/>
              <a:gd name="f736" fmla="*/ f529 1 2325894"/>
              <a:gd name="f737" fmla="*/ f530 1 2325894"/>
              <a:gd name="f738" fmla="*/ f531 1 2180854"/>
              <a:gd name="f739" fmla="*/ f532 1 2325894"/>
              <a:gd name="f740" fmla="*/ f533 1 2180854"/>
              <a:gd name="f741" fmla="*/ f534 1 2180854"/>
              <a:gd name="f742" fmla="*/ f535 1 2180854"/>
              <a:gd name="f743" fmla="*/ f536 1 2325894"/>
              <a:gd name="f744" fmla="*/ f537 1 2180854"/>
              <a:gd name="f745" fmla="*/ f538 1 2325894"/>
              <a:gd name="f746" fmla="*/ f539 1 2180854"/>
              <a:gd name="f747" fmla="*/ f540 1 2325894"/>
              <a:gd name="f748" fmla="*/ f541 1 2325894"/>
              <a:gd name="f749" fmla="*/ f542 1 2325894"/>
              <a:gd name="f750" fmla="*/ f543 1 2180854"/>
              <a:gd name="f751" fmla="*/ f544 1 2325894"/>
              <a:gd name="f752" fmla="*/ f545 1 2180854"/>
              <a:gd name="f753" fmla="*/ f546 1 2180854"/>
              <a:gd name="f754" fmla="*/ f547 1 2180854"/>
              <a:gd name="f755" fmla="*/ f548 1 2325894"/>
              <a:gd name="f756" fmla="*/ f549 1 2180854"/>
              <a:gd name="f757" fmla="*/ f550 1 2325894"/>
              <a:gd name="f758" fmla="*/ f551 1 2180854"/>
              <a:gd name="f759" fmla="*/ f552 1 2325894"/>
              <a:gd name="f760" fmla="*/ f553 1 2325894"/>
              <a:gd name="f761" fmla="*/ f554 1 2325894"/>
              <a:gd name="f762" fmla="*/ f555 1 2180854"/>
              <a:gd name="f763" fmla="*/ f556 1 2325894"/>
              <a:gd name="f764" fmla="*/ f557 1 2180854"/>
              <a:gd name="f765" fmla="*/ f558 1 2180854"/>
              <a:gd name="f766" fmla="*/ f559 1 2180854"/>
              <a:gd name="f767" fmla="*/ f560 1 2325894"/>
              <a:gd name="f768" fmla="*/ f561 1 2180854"/>
              <a:gd name="f769" fmla="*/ f562 1 2325894"/>
              <a:gd name="f770" fmla="*/ f563 1 2180854"/>
              <a:gd name="f771" fmla="*/ f349 1 f356"/>
              <a:gd name="f772" fmla="*/ f350 1 f356"/>
              <a:gd name="f773" fmla="*/ f349 1 f357"/>
              <a:gd name="f774" fmla="*/ f351 1 f357"/>
              <a:gd name="f775" fmla="*/ f565 1 f356"/>
              <a:gd name="f776" fmla="*/ f566 1 f357"/>
              <a:gd name="f777" fmla="*/ f567 1 f356"/>
              <a:gd name="f778" fmla="*/ f568 1 f356"/>
              <a:gd name="f779" fmla="*/ f569 1 f357"/>
              <a:gd name="f780" fmla="*/ f570 1 f356"/>
              <a:gd name="f781" fmla="*/ f571 1 f357"/>
              <a:gd name="f782" fmla="*/ f572 1 f356"/>
              <a:gd name="f783" fmla="*/ f573 1 f357"/>
              <a:gd name="f784" fmla="*/ f574 1 f357"/>
              <a:gd name="f785" fmla="*/ f575 1 f356"/>
              <a:gd name="f786" fmla="*/ f576 1 f357"/>
              <a:gd name="f787" fmla="*/ f577 1 f356"/>
              <a:gd name="f788" fmla="*/ f578 1 f357"/>
              <a:gd name="f789" fmla="*/ f579 1 f356"/>
              <a:gd name="f790" fmla="*/ f580 1 f356"/>
              <a:gd name="f791" fmla="*/ f581 1 f356"/>
              <a:gd name="f792" fmla="*/ f582 1 f357"/>
              <a:gd name="f793" fmla="*/ f583 1 f356"/>
              <a:gd name="f794" fmla="*/ f584 1 f357"/>
              <a:gd name="f795" fmla="*/ f585 1 f357"/>
              <a:gd name="f796" fmla="*/ f586 1 f357"/>
              <a:gd name="f797" fmla="*/ f587 1 f356"/>
              <a:gd name="f798" fmla="*/ f588 1 f357"/>
              <a:gd name="f799" fmla="*/ f589 1 f356"/>
              <a:gd name="f800" fmla="*/ f590 1 f357"/>
              <a:gd name="f801" fmla="*/ f591 1 f356"/>
              <a:gd name="f802" fmla="*/ f592 1 f356"/>
              <a:gd name="f803" fmla="*/ f593 1 f356"/>
              <a:gd name="f804" fmla="*/ f594 1 f357"/>
              <a:gd name="f805" fmla="*/ f595 1 f356"/>
              <a:gd name="f806" fmla="*/ f596 1 f357"/>
              <a:gd name="f807" fmla="*/ f597 1 f357"/>
              <a:gd name="f808" fmla="*/ f598 1 f357"/>
              <a:gd name="f809" fmla="*/ f599 1 f356"/>
              <a:gd name="f810" fmla="*/ f600 1 f357"/>
              <a:gd name="f811" fmla="*/ f601 1 f356"/>
              <a:gd name="f812" fmla="*/ f602 1 f357"/>
              <a:gd name="f813" fmla="*/ f603 1 f356"/>
              <a:gd name="f814" fmla="*/ f604 1 f356"/>
              <a:gd name="f815" fmla="*/ f605 1 f356"/>
              <a:gd name="f816" fmla="*/ f606 1 f357"/>
              <a:gd name="f817" fmla="*/ f607 1 f356"/>
              <a:gd name="f818" fmla="*/ f608 1 f357"/>
              <a:gd name="f819" fmla="*/ f609 1 f357"/>
              <a:gd name="f820" fmla="*/ f610 1 f357"/>
              <a:gd name="f821" fmla="*/ f611 1 f356"/>
              <a:gd name="f822" fmla="*/ f612 1 f357"/>
              <a:gd name="f823" fmla="*/ f613 1 f356"/>
              <a:gd name="f824" fmla="*/ f614 1 f357"/>
              <a:gd name="f825" fmla="*/ f615 1 f356"/>
              <a:gd name="f826" fmla="*/ f616 1 f356"/>
              <a:gd name="f827" fmla="*/ f617 1 f356"/>
              <a:gd name="f828" fmla="*/ f618 1 f357"/>
              <a:gd name="f829" fmla="*/ f619 1 f356"/>
              <a:gd name="f830" fmla="*/ f620 1 f357"/>
              <a:gd name="f831" fmla="*/ f621 1 f357"/>
              <a:gd name="f832" fmla="*/ f622 1 f357"/>
              <a:gd name="f833" fmla="*/ f623 1 f356"/>
              <a:gd name="f834" fmla="*/ f624 1 f357"/>
              <a:gd name="f835" fmla="*/ f625 1 f356"/>
              <a:gd name="f836" fmla="*/ f626 1 f357"/>
              <a:gd name="f837" fmla="*/ f627 1 f356"/>
              <a:gd name="f838" fmla="*/ f628 1 f356"/>
              <a:gd name="f839" fmla="*/ f629 1 f356"/>
              <a:gd name="f840" fmla="*/ f630 1 f357"/>
              <a:gd name="f841" fmla="*/ f631 1 f356"/>
              <a:gd name="f842" fmla="*/ f632 1 f357"/>
              <a:gd name="f843" fmla="*/ f633 1 f357"/>
              <a:gd name="f844" fmla="*/ f634 1 f357"/>
              <a:gd name="f845" fmla="*/ f635 1 f356"/>
              <a:gd name="f846" fmla="*/ f636 1 f357"/>
              <a:gd name="f847" fmla="*/ f637 1 f356"/>
              <a:gd name="f848" fmla="*/ f638 1 f357"/>
              <a:gd name="f849" fmla="*/ f639 1 f356"/>
              <a:gd name="f850" fmla="*/ f640 1 f356"/>
              <a:gd name="f851" fmla="*/ f641 1 f356"/>
              <a:gd name="f852" fmla="*/ f642 1 f357"/>
              <a:gd name="f853" fmla="*/ f643 1 f356"/>
              <a:gd name="f854" fmla="*/ f644 1 f357"/>
              <a:gd name="f855" fmla="*/ f645 1 f357"/>
              <a:gd name="f856" fmla="*/ f646 1 f357"/>
              <a:gd name="f857" fmla="*/ f647 1 f356"/>
              <a:gd name="f858" fmla="*/ f648 1 f357"/>
              <a:gd name="f859" fmla="*/ f649 1 f356"/>
              <a:gd name="f860" fmla="*/ f650 1 f357"/>
              <a:gd name="f861" fmla="*/ f651 1 f356"/>
              <a:gd name="f862" fmla="*/ f652 1 f356"/>
              <a:gd name="f863" fmla="*/ f653 1 f356"/>
              <a:gd name="f864" fmla="*/ f654 1 f357"/>
              <a:gd name="f865" fmla="*/ f655 1 f356"/>
              <a:gd name="f866" fmla="*/ f656 1 f357"/>
              <a:gd name="f867" fmla="*/ f657 1 f357"/>
              <a:gd name="f868" fmla="*/ f658 1 f357"/>
              <a:gd name="f869" fmla="*/ f659 1 f356"/>
              <a:gd name="f870" fmla="*/ f660 1 f357"/>
              <a:gd name="f871" fmla="*/ f661 1 f356"/>
              <a:gd name="f872" fmla="*/ f662 1 f357"/>
              <a:gd name="f873" fmla="*/ f663 1 f356"/>
              <a:gd name="f874" fmla="*/ f664 1 f356"/>
              <a:gd name="f875" fmla="*/ f665 1 f356"/>
              <a:gd name="f876" fmla="*/ f666 1 f357"/>
              <a:gd name="f877" fmla="*/ f667 1 f356"/>
              <a:gd name="f878" fmla="*/ f668 1 f357"/>
              <a:gd name="f879" fmla="*/ f669 1 f357"/>
              <a:gd name="f880" fmla="*/ f670 1 f357"/>
              <a:gd name="f881" fmla="*/ f671 1 f356"/>
              <a:gd name="f882" fmla="*/ f672 1 f357"/>
              <a:gd name="f883" fmla="*/ f673 1 f356"/>
              <a:gd name="f884" fmla="*/ f674 1 f357"/>
              <a:gd name="f885" fmla="*/ f675 1 f356"/>
              <a:gd name="f886" fmla="*/ f676 1 f356"/>
              <a:gd name="f887" fmla="*/ f677 1 f356"/>
              <a:gd name="f888" fmla="*/ f678 1 f357"/>
              <a:gd name="f889" fmla="*/ f679 1 f356"/>
              <a:gd name="f890" fmla="*/ f680 1 f357"/>
              <a:gd name="f891" fmla="*/ f681 1 f357"/>
              <a:gd name="f892" fmla="*/ f682 1 f357"/>
              <a:gd name="f893" fmla="*/ f683 1 f356"/>
              <a:gd name="f894" fmla="*/ f684 1 f357"/>
              <a:gd name="f895" fmla="*/ f685 1 f356"/>
              <a:gd name="f896" fmla="*/ f686 1 f357"/>
              <a:gd name="f897" fmla="*/ f687 1 f356"/>
              <a:gd name="f898" fmla="*/ f688 1 f356"/>
              <a:gd name="f899" fmla="*/ f689 1 f356"/>
              <a:gd name="f900" fmla="*/ f690 1 f357"/>
              <a:gd name="f901" fmla="*/ f691 1 f356"/>
              <a:gd name="f902" fmla="*/ f692 1 f357"/>
              <a:gd name="f903" fmla="*/ f693 1 f357"/>
              <a:gd name="f904" fmla="*/ f694 1 f357"/>
              <a:gd name="f905" fmla="*/ f695 1 f356"/>
              <a:gd name="f906" fmla="*/ f696 1 f357"/>
              <a:gd name="f907" fmla="*/ f697 1 f356"/>
              <a:gd name="f908" fmla="*/ f698 1 f357"/>
              <a:gd name="f909" fmla="*/ f699 1 f356"/>
              <a:gd name="f910" fmla="*/ f700 1 f356"/>
              <a:gd name="f911" fmla="*/ f701 1 f356"/>
              <a:gd name="f912" fmla="*/ f702 1 f357"/>
              <a:gd name="f913" fmla="*/ f703 1 f356"/>
              <a:gd name="f914" fmla="*/ f704 1 f357"/>
              <a:gd name="f915" fmla="*/ f705 1 f357"/>
              <a:gd name="f916" fmla="*/ f706 1 f357"/>
              <a:gd name="f917" fmla="*/ f707 1 f356"/>
              <a:gd name="f918" fmla="*/ f708 1 f357"/>
              <a:gd name="f919" fmla="*/ f709 1 f356"/>
              <a:gd name="f920" fmla="*/ f710 1 f357"/>
              <a:gd name="f921" fmla="*/ f711 1 f356"/>
              <a:gd name="f922" fmla="*/ f712 1 f356"/>
              <a:gd name="f923" fmla="*/ f713 1 f356"/>
              <a:gd name="f924" fmla="*/ f714 1 f357"/>
              <a:gd name="f925" fmla="*/ f715 1 f356"/>
              <a:gd name="f926" fmla="*/ f716 1 f357"/>
              <a:gd name="f927" fmla="*/ f717 1 f357"/>
              <a:gd name="f928" fmla="*/ f718 1 f357"/>
              <a:gd name="f929" fmla="*/ f719 1 f356"/>
              <a:gd name="f930" fmla="*/ f720 1 f357"/>
              <a:gd name="f931" fmla="*/ f721 1 f356"/>
              <a:gd name="f932" fmla="*/ f722 1 f357"/>
              <a:gd name="f933" fmla="*/ f723 1 f356"/>
              <a:gd name="f934" fmla="*/ f724 1 f356"/>
              <a:gd name="f935" fmla="*/ f725 1 f356"/>
              <a:gd name="f936" fmla="*/ f726 1 f357"/>
              <a:gd name="f937" fmla="*/ f727 1 f356"/>
              <a:gd name="f938" fmla="*/ f728 1 f357"/>
              <a:gd name="f939" fmla="*/ f729 1 f357"/>
              <a:gd name="f940" fmla="*/ f730 1 f357"/>
              <a:gd name="f941" fmla="*/ f731 1 f356"/>
              <a:gd name="f942" fmla="*/ f732 1 f357"/>
              <a:gd name="f943" fmla="*/ f733 1 f356"/>
              <a:gd name="f944" fmla="*/ f734 1 f357"/>
              <a:gd name="f945" fmla="*/ f735 1 f356"/>
              <a:gd name="f946" fmla="*/ f736 1 f356"/>
              <a:gd name="f947" fmla="*/ f737 1 f356"/>
              <a:gd name="f948" fmla="*/ f738 1 f357"/>
              <a:gd name="f949" fmla="*/ f739 1 f356"/>
              <a:gd name="f950" fmla="*/ f740 1 f357"/>
              <a:gd name="f951" fmla="*/ f741 1 f357"/>
              <a:gd name="f952" fmla="*/ f742 1 f357"/>
              <a:gd name="f953" fmla="*/ f743 1 f356"/>
              <a:gd name="f954" fmla="*/ f744 1 f357"/>
              <a:gd name="f955" fmla="*/ f745 1 f356"/>
              <a:gd name="f956" fmla="*/ f746 1 f357"/>
              <a:gd name="f957" fmla="*/ f747 1 f356"/>
              <a:gd name="f958" fmla="*/ f748 1 f356"/>
              <a:gd name="f959" fmla="*/ f749 1 f356"/>
              <a:gd name="f960" fmla="*/ f750 1 f357"/>
              <a:gd name="f961" fmla="*/ f751 1 f356"/>
              <a:gd name="f962" fmla="*/ f752 1 f357"/>
              <a:gd name="f963" fmla="*/ f753 1 f357"/>
              <a:gd name="f964" fmla="*/ f754 1 f357"/>
              <a:gd name="f965" fmla="*/ f755 1 f356"/>
              <a:gd name="f966" fmla="*/ f756 1 f357"/>
              <a:gd name="f967" fmla="*/ f757 1 f356"/>
              <a:gd name="f968" fmla="*/ f758 1 f357"/>
              <a:gd name="f969" fmla="*/ f759 1 f356"/>
              <a:gd name="f970" fmla="*/ f760 1 f356"/>
              <a:gd name="f971" fmla="*/ f761 1 f356"/>
              <a:gd name="f972" fmla="*/ f762 1 f357"/>
              <a:gd name="f973" fmla="*/ f763 1 f356"/>
              <a:gd name="f974" fmla="*/ f764 1 f357"/>
              <a:gd name="f975" fmla="*/ f765 1 f357"/>
              <a:gd name="f976" fmla="*/ f766 1 f357"/>
              <a:gd name="f977" fmla="*/ f767 1 f356"/>
              <a:gd name="f978" fmla="*/ f768 1 f357"/>
              <a:gd name="f979" fmla="*/ f769 1 f356"/>
              <a:gd name="f980" fmla="*/ f770 1 f357"/>
              <a:gd name="f981" fmla="*/ f771 f347 1"/>
              <a:gd name="f982" fmla="*/ f772 f347 1"/>
              <a:gd name="f983" fmla="*/ f774 f348 1"/>
              <a:gd name="f984" fmla="*/ f773 f348 1"/>
              <a:gd name="f985" fmla="*/ f775 f347 1"/>
              <a:gd name="f986" fmla="*/ f776 f348 1"/>
              <a:gd name="f987" fmla="*/ f777 f347 1"/>
              <a:gd name="f988" fmla="*/ f778 f347 1"/>
              <a:gd name="f989" fmla="*/ f779 f348 1"/>
              <a:gd name="f990" fmla="*/ f780 f347 1"/>
              <a:gd name="f991" fmla="*/ f781 f348 1"/>
              <a:gd name="f992" fmla="*/ f782 f347 1"/>
              <a:gd name="f993" fmla="*/ f783 f348 1"/>
              <a:gd name="f994" fmla="*/ f784 f348 1"/>
              <a:gd name="f995" fmla="*/ f785 f347 1"/>
              <a:gd name="f996" fmla="*/ f786 f348 1"/>
              <a:gd name="f997" fmla="*/ f787 f347 1"/>
              <a:gd name="f998" fmla="*/ f788 f348 1"/>
              <a:gd name="f999" fmla="*/ f789 f347 1"/>
              <a:gd name="f1000" fmla="*/ f790 f347 1"/>
              <a:gd name="f1001" fmla="*/ f791 f347 1"/>
              <a:gd name="f1002" fmla="*/ f792 f348 1"/>
              <a:gd name="f1003" fmla="*/ f793 f347 1"/>
              <a:gd name="f1004" fmla="*/ f794 f348 1"/>
              <a:gd name="f1005" fmla="*/ f795 f348 1"/>
              <a:gd name="f1006" fmla="*/ f796 f348 1"/>
              <a:gd name="f1007" fmla="*/ f797 f347 1"/>
              <a:gd name="f1008" fmla="*/ f798 f348 1"/>
              <a:gd name="f1009" fmla="*/ f799 f347 1"/>
              <a:gd name="f1010" fmla="*/ f800 f348 1"/>
              <a:gd name="f1011" fmla="*/ f801 f347 1"/>
              <a:gd name="f1012" fmla="*/ f802 f347 1"/>
              <a:gd name="f1013" fmla="*/ f803 f347 1"/>
              <a:gd name="f1014" fmla="*/ f804 f348 1"/>
              <a:gd name="f1015" fmla="*/ f805 f347 1"/>
              <a:gd name="f1016" fmla="*/ f806 f348 1"/>
              <a:gd name="f1017" fmla="*/ f807 f348 1"/>
              <a:gd name="f1018" fmla="*/ f808 f348 1"/>
              <a:gd name="f1019" fmla="*/ f809 f347 1"/>
              <a:gd name="f1020" fmla="*/ f810 f348 1"/>
              <a:gd name="f1021" fmla="*/ f811 f347 1"/>
              <a:gd name="f1022" fmla="*/ f812 f348 1"/>
              <a:gd name="f1023" fmla="*/ f813 f347 1"/>
              <a:gd name="f1024" fmla="*/ f814 f347 1"/>
              <a:gd name="f1025" fmla="*/ f815 f347 1"/>
              <a:gd name="f1026" fmla="*/ f816 f348 1"/>
              <a:gd name="f1027" fmla="*/ f817 f347 1"/>
              <a:gd name="f1028" fmla="*/ f818 f348 1"/>
              <a:gd name="f1029" fmla="*/ f819 f348 1"/>
              <a:gd name="f1030" fmla="*/ f820 f348 1"/>
              <a:gd name="f1031" fmla="*/ f821 f347 1"/>
              <a:gd name="f1032" fmla="*/ f822 f348 1"/>
              <a:gd name="f1033" fmla="*/ f823 f347 1"/>
              <a:gd name="f1034" fmla="*/ f824 f348 1"/>
              <a:gd name="f1035" fmla="*/ f825 f347 1"/>
              <a:gd name="f1036" fmla="*/ f826 f347 1"/>
              <a:gd name="f1037" fmla="*/ f827 f347 1"/>
              <a:gd name="f1038" fmla="*/ f828 f348 1"/>
              <a:gd name="f1039" fmla="*/ f829 f347 1"/>
              <a:gd name="f1040" fmla="*/ f830 f348 1"/>
              <a:gd name="f1041" fmla="*/ f831 f348 1"/>
              <a:gd name="f1042" fmla="*/ f832 f348 1"/>
              <a:gd name="f1043" fmla="*/ f833 f347 1"/>
              <a:gd name="f1044" fmla="*/ f834 f348 1"/>
              <a:gd name="f1045" fmla="*/ f835 f347 1"/>
              <a:gd name="f1046" fmla="*/ f836 f348 1"/>
              <a:gd name="f1047" fmla="*/ f837 f347 1"/>
              <a:gd name="f1048" fmla="*/ f838 f347 1"/>
              <a:gd name="f1049" fmla="*/ f839 f347 1"/>
              <a:gd name="f1050" fmla="*/ f840 f348 1"/>
              <a:gd name="f1051" fmla="*/ f841 f347 1"/>
              <a:gd name="f1052" fmla="*/ f842 f348 1"/>
              <a:gd name="f1053" fmla="*/ f843 f348 1"/>
              <a:gd name="f1054" fmla="*/ f844 f348 1"/>
              <a:gd name="f1055" fmla="*/ f845 f347 1"/>
              <a:gd name="f1056" fmla="*/ f846 f348 1"/>
              <a:gd name="f1057" fmla="*/ f847 f347 1"/>
              <a:gd name="f1058" fmla="*/ f848 f348 1"/>
              <a:gd name="f1059" fmla="*/ f849 f347 1"/>
              <a:gd name="f1060" fmla="*/ f850 f347 1"/>
              <a:gd name="f1061" fmla="*/ f851 f347 1"/>
              <a:gd name="f1062" fmla="*/ f852 f348 1"/>
              <a:gd name="f1063" fmla="*/ f853 f347 1"/>
              <a:gd name="f1064" fmla="*/ f854 f348 1"/>
              <a:gd name="f1065" fmla="*/ f855 f348 1"/>
              <a:gd name="f1066" fmla="*/ f856 f348 1"/>
              <a:gd name="f1067" fmla="*/ f857 f347 1"/>
              <a:gd name="f1068" fmla="*/ f858 f348 1"/>
              <a:gd name="f1069" fmla="*/ f859 f347 1"/>
              <a:gd name="f1070" fmla="*/ f860 f348 1"/>
              <a:gd name="f1071" fmla="*/ f861 f347 1"/>
              <a:gd name="f1072" fmla="*/ f862 f347 1"/>
              <a:gd name="f1073" fmla="*/ f863 f347 1"/>
              <a:gd name="f1074" fmla="*/ f864 f348 1"/>
              <a:gd name="f1075" fmla="*/ f865 f347 1"/>
              <a:gd name="f1076" fmla="*/ f866 f348 1"/>
              <a:gd name="f1077" fmla="*/ f867 f348 1"/>
              <a:gd name="f1078" fmla="*/ f868 f348 1"/>
              <a:gd name="f1079" fmla="*/ f869 f347 1"/>
              <a:gd name="f1080" fmla="*/ f870 f348 1"/>
              <a:gd name="f1081" fmla="*/ f871 f347 1"/>
              <a:gd name="f1082" fmla="*/ f872 f348 1"/>
              <a:gd name="f1083" fmla="*/ f873 f347 1"/>
              <a:gd name="f1084" fmla="*/ f874 f347 1"/>
              <a:gd name="f1085" fmla="*/ f875 f347 1"/>
              <a:gd name="f1086" fmla="*/ f876 f348 1"/>
              <a:gd name="f1087" fmla="*/ f877 f347 1"/>
              <a:gd name="f1088" fmla="*/ f878 f348 1"/>
              <a:gd name="f1089" fmla="*/ f879 f348 1"/>
              <a:gd name="f1090" fmla="*/ f880 f348 1"/>
              <a:gd name="f1091" fmla="*/ f881 f347 1"/>
              <a:gd name="f1092" fmla="*/ f882 f348 1"/>
              <a:gd name="f1093" fmla="*/ f883 f347 1"/>
              <a:gd name="f1094" fmla="*/ f884 f348 1"/>
              <a:gd name="f1095" fmla="*/ f885 f347 1"/>
              <a:gd name="f1096" fmla="*/ f886 f347 1"/>
              <a:gd name="f1097" fmla="*/ f887 f347 1"/>
              <a:gd name="f1098" fmla="*/ f888 f348 1"/>
              <a:gd name="f1099" fmla="*/ f889 f347 1"/>
              <a:gd name="f1100" fmla="*/ f890 f348 1"/>
              <a:gd name="f1101" fmla="*/ f891 f348 1"/>
              <a:gd name="f1102" fmla="*/ f892 f348 1"/>
              <a:gd name="f1103" fmla="*/ f893 f347 1"/>
              <a:gd name="f1104" fmla="*/ f894 f348 1"/>
              <a:gd name="f1105" fmla="*/ f895 f347 1"/>
              <a:gd name="f1106" fmla="*/ f896 f348 1"/>
              <a:gd name="f1107" fmla="*/ f897 f347 1"/>
              <a:gd name="f1108" fmla="*/ f898 f347 1"/>
              <a:gd name="f1109" fmla="*/ f899 f347 1"/>
              <a:gd name="f1110" fmla="*/ f900 f348 1"/>
              <a:gd name="f1111" fmla="*/ f901 f347 1"/>
              <a:gd name="f1112" fmla="*/ f902 f348 1"/>
              <a:gd name="f1113" fmla="*/ f903 f348 1"/>
              <a:gd name="f1114" fmla="*/ f904 f348 1"/>
              <a:gd name="f1115" fmla="*/ f905 f347 1"/>
              <a:gd name="f1116" fmla="*/ f906 f348 1"/>
              <a:gd name="f1117" fmla="*/ f907 f347 1"/>
              <a:gd name="f1118" fmla="*/ f908 f348 1"/>
              <a:gd name="f1119" fmla="*/ f909 f347 1"/>
              <a:gd name="f1120" fmla="*/ f910 f347 1"/>
              <a:gd name="f1121" fmla="*/ f911 f347 1"/>
              <a:gd name="f1122" fmla="*/ f912 f348 1"/>
              <a:gd name="f1123" fmla="*/ f913 f347 1"/>
              <a:gd name="f1124" fmla="*/ f914 f348 1"/>
              <a:gd name="f1125" fmla="*/ f915 f348 1"/>
              <a:gd name="f1126" fmla="*/ f916 f348 1"/>
              <a:gd name="f1127" fmla="*/ f917 f347 1"/>
              <a:gd name="f1128" fmla="*/ f918 f348 1"/>
              <a:gd name="f1129" fmla="*/ f919 f347 1"/>
              <a:gd name="f1130" fmla="*/ f920 f348 1"/>
              <a:gd name="f1131" fmla="*/ f921 f347 1"/>
              <a:gd name="f1132" fmla="*/ f922 f347 1"/>
              <a:gd name="f1133" fmla="*/ f923 f347 1"/>
              <a:gd name="f1134" fmla="*/ f924 f348 1"/>
              <a:gd name="f1135" fmla="*/ f925 f347 1"/>
              <a:gd name="f1136" fmla="*/ f926 f348 1"/>
              <a:gd name="f1137" fmla="*/ f927 f348 1"/>
              <a:gd name="f1138" fmla="*/ f928 f348 1"/>
              <a:gd name="f1139" fmla="*/ f929 f347 1"/>
              <a:gd name="f1140" fmla="*/ f930 f348 1"/>
              <a:gd name="f1141" fmla="*/ f931 f347 1"/>
              <a:gd name="f1142" fmla="*/ f932 f348 1"/>
              <a:gd name="f1143" fmla="*/ f933 f347 1"/>
              <a:gd name="f1144" fmla="*/ f934 f347 1"/>
              <a:gd name="f1145" fmla="*/ f935 f347 1"/>
              <a:gd name="f1146" fmla="*/ f936 f348 1"/>
              <a:gd name="f1147" fmla="*/ f937 f347 1"/>
              <a:gd name="f1148" fmla="*/ f938 f348 1"/>
              <a:gd name="f1149" fmla="*/ f939 f348 1"/>
              <a:gd name="f1150" fmla="*/ f940 f348 1"/>
              <a:gd name="f1151" fmla="*/ f941 f347 1"/>
              <a:gd name="f1152" fmla="*/ f942 f348 1"/>
              <a:gd name="f1153" fmla="*/ f943 f347 1"/>
              <a:gd name="f1154" fmla="*/ f944 f348 1"/>
              <a:gd name="f1155" fmla="*/ f945 f347 1"/>
              <a:gd name="f1156" fmla="*/ f946 f347 1"/>
              <a:gd name="f1157" fmla="*/ f947 f347 1"/>
              <a:gd name="f1158" fmla="*/ f948 f348 1"/>
              <a:gd name="f1159" fmla="*/ f949 f347 1"/>
              <a:gd name="f1160" fmla="*/ f950 f348 1"/>
              <a:gd name="f1161" fmla="*/ f951 f348 1"/>
              <a:gd name="f1162" fmla="*/ f952 f348 1"/>
              <a:gd name="f1163" fmla="*/ f953 f347 1"/>
              <a:gd name="f1164" fmla="*/ f954 f348 1"/>
              <a:gd name="f1165" fmla="*/ f955 f347 1"/>
              <a:gd name="f1166" fmla="*/ f956 f348 1"/>
              <a:gd name="f1167" fmla="*/ f957 f347 1"/>
              <a:gd name="f1168" fmla="*/ f958 f347 1"/>
              <a:gd name="f1169" fmla="*/ f959 f347 1"/>
              <a:gd name="f1170" fmla="*/ f960 f348 1"/>
              <a:gd name="f1171" fmla="*/ f961 f347 1"/>
              <a:gd name="f1172" fmla="*/ f962 f348 1"/>
              <a:gd name="f1173" fmla="*/ f963 f348 1"/>
              <a:gd name="f1174" fmla="*/ f964 f348 1"/>
              <a:gd name="f1175" fmla="*/ f965 f347 1"/>
              <a:gd name="f1176" fmla="*/ f966 f348 1"/>
              <a:gd name="f1177" fmla="*/ f967 f347 1"/>
              <a:gd name="f1178" fmla="*/ f968 f348 1"/>
              <a:gd name="f1179" fmla="*/ f969 f347 1"/>
              <a:gd name="f1180" fmla="*/ f970 f347 1"/>
              <a:gd name="f1181" fmla="*/ f971 f347 1"/>
              <a:gd name="f1182" fmla="*/ f972 f348 1"/>
              <a:gd name="f1183" fmla="*/ f973 f347 1"/>
              <a:gd name="f1184" fmla="*/ f974 f348 1"/>
              <a:gd name="f1185" fmla="*/ f975 f348 1"/>
              <a:gd name="f1186" fmla="*/ f976 f348 1"/>
              <a:gd name="f1187" fmla="*/ f977 f347 1"/>
              <a:gd name="f1188" fmla="*/ f978 f348 1"/>
              <a:gd name="f1189" fmla="*/ f979 f347 1"/>
              <a:gd name="f1190" fmla="*/ f980 f348 1"/>
            </a:gdLst>
            <a:ahLst/>
            <a:cxnLst>
              <a:cxn ang="3cd4">
                <a:pos x="hc" y="t"/>
              </a:cxn>
              <a:cxn ang="0">
                <a:pos x="r" y="vc"/>
              </a:cxn>
              <a:cxn ang="cd4">
                <a:pos x="hc" y="b"/>
              </a:cxn>
              <a:cxn ang="cd2">
                <a:pos x="l" y="vc"/>
              </a:cxn>
              <a:cxn ang="f564">
                <a:pos x="f985" y="f986"/>
              </a:cxn>
              <a:cxn ang="f564">
                <a:pos x="f987" y="f986"/>
              </a:cxn>
              <a:cxn ang="f564">
                <a:pos x="f988" y="f989"/>
              </a:cxn>
              <a:cxn ang="f564">
                <a:pos x="f990" y="f991"/>
              </a:cxn>
              <a:cxn ang="f564">
                <a:pos x="f992" y="f993"/>
              </a:cxn>
              <a:cxn ang="f564">
                <a:pos x="f992" y="f994"/>
              </a:cxn>
              <a:cxn ang="f564">
                <a:pos x="f995" y="f996"/>
              </a:cxn>
              <a:cxn ang="f564">
                <a:pos x="f997" y="f998"/>
              </a:cxn>
              <a:cxn ang="f564">
                <a:pos x="f999" y="f986"/>
              </a:cxn>
              <a:cxn ang="f564">
                <a:pos x="f1000" y="f986"/>
              </a:cxn>
              <a:cxn ang="f564">
                <a:pos x="f1001" y="f1002"/>
              </a:cxn>
              <a:cxn ang="f564">
                <a:pos x="f1003" y="f1004"/>
              </a:cxn>
              <a:cxn ang="f564">
                <a:pos x="f992" y="f1005"/>
              </a:cxn>
              <a:cxn ang="f564">
                <a:pos x="f992" y="f1006"/>
              </a:cxn>
              <a:cxn ang="f564">
                <a:pos x="f1007" y="f1008"/>
              </a:cxn>
              <a:cxn ang="f564">
                <a:pos x="f1009" y="f1010"/>
              </a:cxn>
              <a:cxn ang="f564">
                <a:pos x="f1011" y="f986"/>
              </a:cxn>
              <a:cxn ang="f564">
                <a:pos x="f1012" y="f986"/>
              </a:cxn>
              <a:cxn ang="f564">
                <a:pos x="f1013" y="f1014"/>
              </a:cxn>
              <a:cxn ang="f564">
                <a:pos x="f1015" y="f1016"/>
              </a:cxn>
              <a:cxn ang="f564">
                <a:pos x="f992" y="f1017"/>
              </a:cxn>
              <a:cxn ang="f564">
                <a:pos x="f992" y="f1018"/>
              </a:cxn>
              <a:cxn ang="f564">
                <a:pos x="f1019" y="f1020"/>
              </a:cxn>
              <a:cxn ang="f564">
                <a:pos x="f1021" y="f1022"/>
              </a:cxn>
              <a:cxn ang="f564">
                <a:pos x="f1023" y="f986"/>
              </a:cxn>
              <a:cxn ang="f564">
                <a:pos x="f1024" y="f986"/>
              </a:cxn>
              <a:cxn ang="f564">
                <a:pos x="f1025" y="f1026"/>
              </a:cxn>
              <a:cxn ang="f564">
                <a:pos x="f1027" y="f1028"/>
              </a:cxn>
              <a:cxn ang="f564">
                <a:pos x="f992" y="f1029"/>
              </a:cxn>
              <a:cxn ang="f564">
                <a:pos x="f992" y="f1030"/>
              </a:cxn>
              <a:cxn ang="f564">
                <a:pos x="f1031" y="f1032"/>
              </a:cxn>
              <a:cxn ang="f564">
                <a:pos x="f1033" y="f1034"/>
              </a:cxn>
              <a:cxn ang="f564">
                <a:pos x="f1035" y="f986"/>
              </a:cxn>
              <a:cxn ang="f564">
                <a:pos x="f1036" y="f986"/>
              </a:cxn>
              <a:cxn ang="f564">
                <a:pos x="f1037" y="f1038"/>
              </a:cxn>
              <a:cxn ang="f564">
                <a:pos x="f1039" y="f1040"/>
              </a:cxn>
              <a:cxn ang="f564">
                <a:pos x="f992" y="f1041"/>
              </a:cxn>
              <a:cxn ang="f564">
                <a:pos x="f992" y="f1042"/>
              </a:cxn>
              <a:cxn ang="f564">
                <a:pos x="f1043" y="f1044"/>
              </a:cxn>
              <a:cxn ang="f564">
                <a:pos x="f1045" y="f1046"/>
              </a:cxn>
              <a:cxn ang="f564">
                <a:pos x="f1047" y="f986"/>
              </a:cxn>
              <a:cxn ang="f564">
                <a:pos x="f1048" y="f986"/>
              </a:cxn>
              <a:cxn ang="f564">
                <a:pos x="f1049" y="f1050"/>
              </a:cxn>
              <a:cxn ang="f564">
                <a:pos x="f1051" y="f1052"/>
              </a:cxn>
              <a:cxn ang="f564">
                <a:pos x="f992" y="f1053"/>
              </a:cxn>
              <a:cxn ang="f564">
                <a:pos x="f992" y="f1054"/>
              </a:cxn>
              <a:cxn ang="f564">
                <a:pos x="f1055" y="f1056"/>
              </a:cxn>
              <a:cxn ang="f564">
                <a:pos x="f1057" y="f1058"/>
              </a:cxn>
              <a:cxn ang="f564">
                <a:pos x="f1059" y="f986"/>
              </a:cxn>
              <a:cxn ang="f564">
                <a:pos x="f1060" y="f986"/>
              </a:cxn>
              <a:cxn ang="f564">
                <a:pos x="f1061" y="f1062"/>
              </a:cxn>
              <a:cxn ang="f564">
                <a:pos x="f1063" y="f1064"/>
              </a:cxn>
              <a:cxn ang="f564">
                <a:pos x="f992" y="f1065"/>
              </a:cxn>
              <a:cxn ang="f564">
                <a:pos x="f992" y="f1066"/>
              </a:cxn>
              <a:cxn ang="f564">
                <a:pos x="f1067" y="f1068"/>
              </a:cxn>
              <a:cxn ang="f564">
                <a:pos x="f1069" y="f1070"/>
              </a:cxn>
              <a:cxn ang="f564">
                <a:pos x="f1071" y="f986"/>
              </a:cxn>
              <a:cxn ang="f564">
                <a:pos x="f1072" y="f986"/>
              </a:cxn>
              <a:cxn ang="f564">
                <a:pos x="f1073" y="f1074"/>
              </a:cxn>
              <a:cxn ang="f564">
                <a:pos x="f1075" y="f1076"/>
              </a:cxn>
              <a:cxn ang="f564">
                <a:pos x="f992" y="f1077"/>
              </a:cxn>
              <a:cxn ang="f564">
                <a:pos x="f992" y="f1078"/>
              </a:cxn>
              <a:cxn ang="f564">
                <a:pos x="f1079" y="f1080"/>
              </a:cxn>
              <a:cxn ang="f564">
                <a:pos x="f1081" y="f1082"/>
              </a:cxn>
              <a:cxn ang="f564">
                <a:pos x="f1083" y="f986"/>
              </a:cxn>
              <a:cxn ang="f564">
                <a:pos x="f1084" y="f986"/>
              </a:cxn>
              <a:cxn ang="f564">
                <a:pos x="f1085" y="f1086"/>
              </a:cxn>
              <a:cxn ang="f564">
                <a:pos x="f1087" y="f1088"/>
              </a:cxn>
              <a:cxn ang="f564">
                <a:pos x="f992" y="f1089"/>
              </a:cxn>
              <a:cxn ang="f564">
                <a:pos x="f992" y="f1090"/>
              </a:cxn>
              <a:cxn ang="f564">
                <a:pos x="f1091" y="f1092"/>
              </a:cxn>
              <a:cxn ang="f564">
                <a:pos x="f1093" y="f1094"/>
              </a:cxn>
              <a:cxn ang="f564">
                <a:pos x="f1095" y="f986"/>
              </a:cxn>
              <a:cxn ang="f564">
                <a:pos x="f1096" y="f986"/>
              </a:cxn>
              <a:cxn ang="f564">
                <a:pos x="f1097" y="f1098"/>
              </a:cxn>
              <a:cxn ang="f564">
                <a:pos x="f1099" y="f1100"/>
              </a:cxn>
              <a:cxn ang="f564">
                <a:pos x="f992" y="f1101"/>
              </a:cxn>
              <a:cxn ang="f564">
                <a:pos x="f992" y="f1102"/>
              </a:cxn>
              <a:cxn ang="f564">
                <a:pos x="f1103" y="f1104"/>
              </a:cxn>
              <a:cxn ang="f564">
                <a:pos x="f1105" y="f1106"/>
              </a:cxn>
              <a:cxn ang="f564">
                <a:pos x="f1107" y="f986"/>
              </a:cxn>
              <a:cxn ang="f564">
                <a:pos x="f1108" y="f986"/>
              </a:cxn>
              <a:cxn ang="f564">
                <a:pos x="f1109" y="f1110"/>
              </a:cxn>
              <a:cxn ang="f564">
                <a:pos x="f1111" y="f1112"/>
              </a:cxn>
              <a:cxn ang="f564">
                <a:pos x="f992" y="f1113"/>
              </a:cxn>
              <a:cxn ang="f564">
                <a:pos x="f992" y="f1114"/>
              </a:cxn>
              <a:cxn ang="f564">
                <a:pos x="f1115" y="f1116"/>
              </a:cxn>
              <a:cxn ang="f564">
                <a:pos x="f1117" y="f1118"/>
              </a:cxn>
              <a:cxn ang="f564">
                <a:pos x="f1119" y="f986"/>
              </a:cxn>
              <a:cxn ang="f564">
                <a:pos x="f1120" y="f986"/>
              </a:cxn>
              <a:cxn ang="f564">
                <a:pos x="f1121" y="f1122"/>
              </a:cxn>
              <a:cxn ang="f564">
                <a:pos x="f1123" y="f1124"/>
              </a:cxn>
              <a:cxn ang="f564">
                <a:pos x="f992" y="f1125"/>
              </a:cxn>
              <a:cxn ang="f564">
                <a:pos x="f992" y="f1126"/>
              </a:cxn>
              <a:cxn ang="f564">
                <a:pos x="f1127" y="f1128"/>
              </a:cxn>
              <a:cxn ang="f564">
                <a:pos x="f1129" y="f1130"/>
              </a:cxn>
              <a:cxn ang="f564">
                <a:pos x="f1131" y="f986"/>
              </a:cxn>
              <a:cxn ang="f564">
                <a:pos x="f1132" y="f986"/>
              </a:cxn>
              <a:cxn ang="f564">
                <a:pos x="f1133" y="f1134"/>
              </a:cxn>
              <a:cxn ang="f564">
                <a:pos x="f1135" y="f1136"/>
              </a:cxn>
              <a:cxn ang="f564">
                <a:pos x="f992" y="f1137"/>
              </a:cxn>
              <a:cxn ang="f564">
                <a:pos x="f992" y="f1138"/>
              </a:cxn>
              <a:cxn ang="f564">
                <a:pos x="f1139" y="f1140"/>
              </a:cxn>
              <a:cxn ang="f564">
                <a:pos x="f1141" y="f1142"/>
              </a:cxn>
              <a:cxn ang="f564">
                <a:pos x="f1143" y="f986"/>
              </a:cxn>
              <a:cxn ang="f564">
                <a:pos x="f1144" y="f986"/>
              </a:cxn>
              <a:cxn ang="f564">
                <a:pos x="f1145" y="f1146"/>
              </a:cxn>
              <a:cxn ang="f564">
                <a:pos x="f1147" y="f1148"/>
              </a:cxn>
              <a:cxn ang="f564">
                <a:pos x="f992" y="f1149"/>
              </a:cxn>
              <a:cxn ang="f564">
                <a:pos x="f992" y="f1150"/>
              </a:cxn>
              <a:cxn ang="f564">
                <a:pos x="f1151" y="f1152"/>
              </a:cxn>
              <a:cxn ang="f564">
                <a:pos x="f1153" y="f1154"/>
              </a:cxn>
              <a:cxn ang="f564">
                <a:pos x="f1155" y="f986"/>
              </a:cxn>
              <a:cxn ang="f564">
                <a:pos x="f1156" y="f986"/>
              </a:cxn>
              <a:cxn ang="f564">
                <a:pos x="f1157" y="f1158"/>
              </a:cxn>
              <a:cxn ang="f564">
                <a:pos x="f1159" y="f1160"/>
              </a:cxn>
              <a:cxn ang="f564">
                <a:pos x="f992" y="f1161"/>
              </a:cxn>
              <a:cxn ang="f564">
                <a:pos x="f992" y="f1162"/>
              </a:cxn>
              <a:cxn ang="f564">
                <a:pos x="f1163" y="f1164"/>
              </a:cxn>
              <a:cxn ang="f564">
                <a:pos x="f1165" y="f1166"/>
              </a:cxn>
              <a:cxn ang="f564">
                <a:pos x="f1167" y="f986"/>
              </a:cxn>
              <a:cxn ang="f564">
                <a:pos x="f1168" y="f986"/>
              </a:cxn>
              <a:cxn ang="f564">
                <a:pos x="f1169" y="f1170"/>
              </a:cxn>
              <a:cxn ang="f564">
                <a:pos x="f1171" y="f1172"/>
              </a:cxn>
              <a:cxn ang="f564">
                <a:pos x="f992" y="f1173"/>
              </a:cxn>
              <a:cxn ang="f564">
                <a:pos x="f992" y="f1174"/>
              </a:cxn>
              <a:cxn ang="f564">
                <a:pos x="f1175" y="f1176"/>
              </a:cxn>
              <a:cxn ang="f564">
                <a:pos x="f1177" y="f1178"/>
              </a:cxn>
              <a:cxn ang="f564">
                <a:pos x="f1179" y="f986"/>
              </a:cxn>
              <a:cxn ang="f564">
                <a:pos x="f1180" y="f986"/>
              </a:cxn>
              <a:cxn ang="f564">
                <a:pos x="f1181" y="f1182"/>
              </a:cxn>
              <a:cxn ang="f564">
                <a:pos x="f1183" y="f1184"/>
              </a:cxn>
              <a:cxn ang="f564">
                <a:pos x="f992" y="f1185"/>
              </a:cxn>
              <a:cxn ang="f564">
                <a:pos x="f992" y="f1186"/>
              </a:cxn>
              <a:cxn ang="f564">
                <a:pos x="f1187" y="f1188"/>
              </a:cxn>
              <a:cxn ang="f564">
                <a:pos x="f1189" y="f1190"/>
              </a:cxn>
            </a:cxnLst>
            <a:rect l="f981" t="f984" r="f982" b="f983"/>
            <a:pathLst>
              <a:path w="2325894" h="2180854">
                <a:moveTo>
                  <a:pt x="f8" y="f5"/>
                </a:moveTo>
                <a:lnTo>
                  <a:pt x="f9" y="f5"/>
                </a:lnTo>
                <a:lnTo>
                  <a:pt x="f10" y="f11"/>
                </a:lnTo>
                <a:cubicBezTo>
                  <a:pt x="f12" y="f13"/>
                  <a:pt x="f14" y="f15"/>
                  <a:pt x="f16" y="f17"/>
                </a:cubicBezTo>
                <a:lnTo>
                  <a:pt x="f6" y="f18"/>
                </a:lnTo>
                <a:lnTo>
                  <a:pt x="f6" y="f19"/>
                </a:lnTo>
                <a:lnTo>
                  <a:pt x="f20" y="f21"/>
                </a:lnTo>
                <a:cubicBezTo>
                  <a:pt x="f22" y="f23"/>
                  <a:pt x="f24" y="f25"/>
                  <a:pt x="f26" y="f27"/>
                </a:cubicBezTo>
                <a:close/>
                <a:moveTo>
                  <a:pt x="f28" y="f5"/>
                </a:moveTo>
                <a:lnTo>
                  <a:pt x="f29" y="f5"/>
                </a:lnTo>
                <a:lnTo>
                  <a:pt x="f30" y="f31"/>
                </a:lnTo>
                <a:cubicBezTo>
                  <a:pt x="f32" y="f33"/>
                  <a:pt x="f34" y="f35"/>
                  <a:pt x="f36" y="f37"/>
                </a:cubicBezTo>
                <a:lnTo>
                  <a:pt x="f6" y="f38"/>
                </a:lnTo>
                <a:lnTo>
                  <a:pt x="f6" y="f39"/>
                </a:lnTo>
                <a:lnTo>
                  <a:pt x="f40" y="f41"/>
                </a:lnTo>
                <a:cubicBezTo>
                  <a:pt x="f42" y="f43"/>
                  <a:pt x="f44" y="f45"/>
                  <a:pt x="f46" y="f47"/>
                </a:cubicBezTo>
                <a:close/>
                <a:moveTo>
                  <a:pt x="f48" y="f5"/>
                </a:moveTo>
                <a:lnTo>
                  <a:pt x="f49" y="f5"/>
                </a:lnTo>
                <a:lnTo>
                  <a:pt x="f50" y="f51"/>
                </a:lnTo>
                <a:cubicBezTo>
                  <a:pt x="f52" y="f53"/>
                  <a:pt x="f54" y="f55"/>
                  <a:pt x="f56" y="f57"/>
                </a:cubicBezTo>
                <a:lnTo>
                  <a:pt x="f6" y="f58"/>
                </a:lnTo>
                <a:lnTo>
                  <a:pt x="f6" y="f59"/>
                </a:lnTo>
                <a:lnTo>
                  <a:pt x="f60" y="f61"/>
                </a:lnTo>
                <a:cubicBezTo>
                  <a:pt x="f62" y="f63"/>
                  <a:pt x="f64" y="f65"/>
                  <a:pt x="f66" y="f67"/>
                </a:cubicBezTo>
                <a:close/>
                <a:moveTo>
                  <a:pt x="f68" y="f5"/>
                </a:moveTo>
                <a:lnTo>
                  <a:pt x="f69" y="f5"/>
                </a:lnTo>
                <a:lnTo>
                  <a:pt x="f70" y="f71"/>
                </a:lnTo>
                <a:cubicBezTo>
                  <a:pt x="f72" y="f73"/>
                  <a:pt x="f74" y="f75"/>
                  <a:pt x="f76" y="f77"/>
                </a:cubicBezTo>
                <a:lnTo>
                  <a:pt x="f6" y="f78"/>
                </a:lnTo>
                <a:lnTo>
                  <a:pt x="f6" y="f79"/>
                </a:lnTo>
                <a:lnTo>
                  <a:pt x="f80" y="f81"/>
                </a:lnTo>
                <a:cubicBezTo>
                  <a:pt x="f82" y="f83"/>
                  <a:pt x="f84" y="f85"/>
                  <a:pt x="f86" y="f87"/>
                </a:cubicBezTo>
                <a:close/>
                <a:moveTo>
                  <a:pt x="f88" y="f5"/>
                </a:moveTo>
                <a:lnTo>
                  <a:pt x="f89" y="f5"/>
                </a:lnTo>
                <a:lnTo>
                  <a:pt x="f90" y="f91"/>
                </a:lnTo>
                <a:cubicBezTo>
                  <a:pt x="f92" y="f93"/>
                  <a:pt x="f94" y="f95"/>
                  <a:pt x="f96" y="f97"/>
                </a:cubicBezTo>
                <a:lnTo>
                  <a:pt x="f6" y="f98"/>
                </a:lnTo>
                <a:lnTo>
                  <a:pt x="f6" y="f99"/>
                </a:lnTo>
                <a:lnTo>
                  <a:pt x="f100" y="f101"/>
                </a:lnTo>
                <a:cubicBezTo>
                  <a:pt x="f102" y="f103"/>
                  <a:pt x="f104" y="f105"/>
                  <a:pt x="f106" y="f107"/>
                </a:cubicBezTo>
                <a:close/>
                <a:moveTo>
                  <a:pt x="f108" y="f5"/>
                </a:moveTo>
                <a:lnTo>
                  <a:pt x="f109" y="f5"/>
                </a:lnTo>
                <a:lnTo>
                  <a:pt x="f110" y="f111"/>
                </a:lnTo>
                <a:cubicBezTo>
                  <a:pt x="f112" y="f113"/>
                  <a:pt x="f114" y="f115"/>
                  <a:pt x="f116" y="f117"/>
                </a:cubicBezTo>
                <a:lnTo>
                  <a:pt x="f6" y="f118"/>
                </a:lnTo>
                <a:lnTo>
                  <a:pt x="f6" y="f119"/>
                </a:lnTo>
                <a:lnTo>
                  <a:pt x="f120" y="f121"/>
                </a:lnTo>
                <a:cubicBezTo>
                  <a:pt x="f122" y="f123"/>
                  <a:pt x="f124" y="f125"/>
                  <a:pt x="f126" y="f127"/>
                </a:cubicBezTo>
                <a:close/>
                <a:moveTo>
                  <a:pt x="f128" y="f5"/>
                </a:moveTo>
                <a:lnTo>
                  <a:pt x="f129" y="f5"/>
                </a:lnTo>
                <a:lnTo>
                  <a:pt x="f130" y="f131"/>
                </a:lnTo>
                <a:cubicBezTo>
                  <a:pt x="f132" y="f133"/>
                  <a:pt x="f134" y="f135"/>
                  <a:pt x="f136" y="f137"/>
                </a:cubicBezTo>
                <a:lnTo>
                  <a:pt x="f6" y="f138"/>
                </a:lnTo>
                <a:lnTo>
                  <a:pt x="f6" y="f139"/>
                </a:lnTo>
                <a:lnTo>
                  <a:pt x="f140" y="f141"/>
                </a:lnTo>
                <a:cubicBezTo>
                  <a:pt x="f142" y="f143"/>
                  <a:pt x="f144" y="f145"/>
                  <a:pt x="f146" y="f147"/>
                </a:cubicBezTo>
                <a:close/>
                <a:moveTo>
                  <a:pt x="f148" y="f5"/>
                </a:moveTo>
                <a:lnTo>
                  <a:pt x="f149" y="f5"/>
                </a:lnTo>
                <a:lnTo>
                  <a:pt x="f150" y="f151"/>
                </a:lnTo>
                <a:cubicBezTo>
                  <a:pt x="f152" y="f153"/>
                  <a:pt x="f154" y="f155"/>
                  <a:pt x="f156" y="f157"/>
                </a:cubicBezTo>
                <a:lnTo>
                  <a:pt x="f6" y="f158"/>
                </a:lnTo>
                <a:lnTo>
                  <a:pt x="f6" y="f159"/>
                </a:lnTo>
                <a:lnTo>
                  <a:pt x="f160" y="f161"/>
                </a:lnTo>
                <a:cubicBezTo>
                  <a:pt x="f162" y="f163"/>
                  <a:pt x="f164" y="f165"/>
                  <a:pt x="f166" y="f167"/>
                </a:cubicBezTo>
                <a:close/>
                <a:moveTo>
                  <a:pt x="f168" y="f5"/>
                </a:moveTo>
                <a:lnTo>
                  <a:pt x="f169" y="f5"/>
                </a:lnTo>
                <a:lnTo>
                  <a:pt x="f170" y="f171"/>
                </a:lnTo>
                <a:cubicBezTo>
                  <a:pt x="f172" y="f173"/>
                  <a:pt x="f174" y="f175"/>
                  <a:pt x="f176" y="f177"/>
                </a:cubicBezTo>
                <a:lnTo>
                  <a:pt x="f6" y="f178"/>
                </a:lnTo>
                <a:lnTo>
                  <a:pt x="f6" y="f179"/>
                </a:lnTo>
                <a:lnTo>
                  <a:pt x="f180" y="f181"/>
                </a:lnTo>
                <a:cubicBezTo>
                  <a:pt x="f182" y="f183"/>
                  <a:pt x="f184" y="f185"/>
                  <a:pt x="f186" y="f187"/>
                </a:cubicBezTo>
                <a:close/>
                <a:moveTo>
                  <a:pt x="f188" y="f5"/>
                </a:moveTo>
                <a:lnTo>
                  <a:pt x="f189" y="f5"/>
                </a:lnTo>
                <a:lnTo>
                  <a:pt x="f190" y="f191"/>
                </a:lnTo>
                <a:cubicBezTo>
                  <a:pt x="f192" y="f193"/>
                  <a:pt x="f194" y="f195"/>
                  <a:pt x="f196" y="f197"/>
                </a:cubicBezTo>
                <a:lnTo>
                  <a:pt x="f6" y="f198"/>
                </a:lnTo>
                <a:lnTo>
                  <a:pt x="f6" y="f199"/>
                </a:lnTo>
                <a:lnTo>
                  <a:pt x="f200" y="f201"/>
                </a:lnTo>
                <a:cubicBezTo>
                  <a:pt x="f202" y="f203"/>
                  <a:pt x="f204" y="f205"/>
                  <a:pt x="f206" y="f207"/>
                </a:cubicBezTo>
                <a:close/>
                <a:moveTo>
                  <a:pt x="f208" y="f5"/>
                </a:moveTo>
                <a:lnTo>
                  <a:pt x="f209" y="f5"/>
                </a:lnTo>
                <a:lnTo>
                  <a:pt x="f210" y="f211"/>
                </a:lnTo>
                <a:cubicBezTo>
                  <a:pt x="f212" y="f213"/>
                  <a:pt x="f214" y="f215"/>
                  <a:pt x="f216" y="f217"/>
                </a:cubicBezTo>
                <a:lnTo>
                  <a:pt x="f6" y="f218"/>
                </a:lnTo>
                <a:lnTo>
                  <a:pt x="f6" y="f219"/>
                </a:lnTo>
                <a:lnTo>
                  <a:pt x="f220" y="f221"/>
                </a:lnTo>
                <a:cubicBezTo>
                  <a:pt x="f222" y="f223"/>
                  <a:pt x="f224" y="f225"/>
                  <a:pt x="f226" y="f227"/>
                </a:cubicBezTo>
                <a:close/>
                <a:moveTo>
                  <a:pt x="f228" y="f5"/>
                </a:moveTo>
                <a:lnTo>
                  <a:pt x="f229" y="f5"/>
                </a:lnTo>
                <a:lnTo>
                  <a:pt x="f230" y="f231"/>
                </a:lnTo>
                <a:cubicBezTo>
                  <a:pt x="f232" y="f233"/>
                  <a:pt x="f234" y="f235"/>
                  <a:pt x="f236" y="f237"/>
                </a:cubicBezTo>
                <a:lnTo>
                  <a:pt x="f6" y="f238"/>
                </a:lnTo>
                <a:lnTo>
                  <a:pt x="f6" y="f239"/>
                </a:lnTo>
                <a:lnTo>
                  <a:pt x="f240" y="f241"/>
                </a:lnTo>
                <a:cubicBezTo>
                  <a:pt x="f242" y="f243"/>
                  <a:pt x="f244" y="f245"/>
                  <a:pt x="f246" y="f247"/>
                </a:cubicBezTo>
                <a:close/>
                <a:moveTo>
                  <a:pt x="f248" y="f5"/>
                </a:moveTo>
                <a:lnTo>
                  <a:pt x="f249" y="f5"/>
                </a:lnTo>
                <a:lnTo>
                  <a:pt x="f250" y="f251"/>
                </a:lnTo>
                <a:cubicBezTo>
                  <a:pt x="f252" y="f253"/>
                  <a:pt x="f254" y="f255"/>
                  <a:pt x="f256" y="f257"/>
                </a:cubicBezTo>
                <a:lnTo>
                  <a:pt x="f6" y="f258"/>
                </a:lnTo>
                <a:lnTo>
                  <a:pt x="f6" y="f259"/>
                </a:lnTo>
                <a:lnTo>
                  <a:pt x="f260" y="f261"/>
                </a:lnTo>
                <a:cubicBezTo>
                  <a:pt x="f262" y="f263"/>
                  <a:pt x="f264" y="f265"/>
                  <a:pt x="f266" y="f267"/>
                </a:cubicBezTo>
                <a:close/>
                <a:moveTo>
                  <a:pt x="f268" y="f5"/>
                </a:moveTo>
                <a:lnTo>
                  <a:pt x="f269" y="f5"/>
                </a:lnTo>
                <a:lnTo>
                  <a:pt x="f270" y="f271"/>
                </a:lnTo>
                <a:cubicBezTo>
                  <a:pt x="f272" y="f273"/>
                  <a:pt x="f274" y="f275"/>
                  <a:pt x="f276" y="f277"/>
                </a:cubicBezTo>
                <a:lnTo>
                  <a:pt x="f6" y="f278"/>
                </a:lnTo>
                <a:lnTo>
                  <a:pt x="f6" y="f279"/>
                </a:lnTo>
                <a:lnTo>
                  <a:pt x="f280" y="f281"/>
                </a:lnTo>
                <a:cubicBezTo>
                  <a:pt x="f282" y="f283"/>
                  <a:pt x="f284" y="f285"/>
                  <a:pt x="f286" y="f287"/>
                </a:cubicBezTo>
                <a:close/>
                <a:moveTo>
                  <a:pt x="f288" y="f5"/>
                </a:moveTo>
                <a:lnTo>
                  <a:pt x="f289" y="f5"/>
                </a:lnTo>
                <a:lnTo>
                  <a:pt x="f290" y="f291"/>
                </a:lnTo>
                <a:cubicBezTo>
                  <a:pt x="f292" y="f293"/>
                  <a:pt x="f294" y="f295"/>
                  <a:pt x="f296" y="f297"/>
                </a:cubicBezTo>
                <a:lnTo>
                  <a:pt x="f6" y="f298"/>
                </a:lnTo>
                <a:lnTo>
                  <a:pt x="f6" y="f299"/>
                </a:lnTo>
                <a:lnTo>
                  <a:pt x="f300" y="f301"/>
                </a:lnTo>
                <a:cubicBezTo>
                  <a:pt x="f302" y="f303"/>
                  <a:pt x="f304" y="f305"/>
                  <a:pt x="f306" y="f307"/>
                </a:cubicBezTo>
                <a:close/>
                <a:moveTo>
                  <a:pt x="f308" y="f5"/>
                </a:moveTo>
                <a:lnTo>
                  <a:pt x="f309" y="f5"/>
                </a:lnTo>
                <a:lnTo>
                  <a:pt x="f310" y="f311"/>
                </a:lnTo>
                <a:cubicBezTo>
                  <a:pt x="f312" y="f313"/>
                  <a:pt x="f314" y="f315"/>
                  <a:pt x="f316" y="f317"/>
                </a:cubicBezTo>
                <a:lnTo>
                  <a:pt x="f6" y="f318"/>
                </a:lnTo>
                <a:lnTo>
                  <a:pt x="f6" y="f319"/>
                </a:lnTo>
                <a:lnTo>
                  <a:pt x="f320" y="f321"/>
                </a:lnTo>
                <a:cubicBezTo>
                  <a:pt x="f322" y="f323"/>
                  <a:pt x="f324" y="f325"/>
                  <a:pt x="f326" y="f327"/>
                </a:cubicBezTo>
                <a:close/>
                <a:moveTo>
                  <a:pt x="f5" y="f5"/>
                </a:moveTo>
                <a:lnTo>
                  <a:pt x="f328" y="f5"/>
                </a:lnTo>
                <a:lnTo>
                  <a:pt x="f329" y="f330"/>
                </a:lnTo>
                <a:cubicBezTo>
                  <a:pt x="f331" y="f332"/>
                  <a:pt x="f333" y="f334"/>
                  <a:pt x="f335" y="f336"/>
                </a:cubicBezTo>
                <a:lnTo>
                  <a:pt x="f6" y="f337"/>
                </a:lnTo>
                <a:lnTo>
                  <a:pt x="f6" y="f7"/>
                </a:lnTo>
                <a:lnTo>
                  <a:pt x="f338" y="f339"/>
                </a:lnTo>
                <a:cubicBezTo>
                  <a:pt x="f340" y="f341"/>
                  <a:pt x="f342" y="f343"/>
                  <a:pt x="f344" y="f345"/>
                </a:cubicBezTo>
                <a:close/>
              </a:path>
            </a:pathLst>
          </a:custGeom>
          <a:solidFill>
            <a:srgbClr val="EEF3FA"/>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Title 1">
            <a:extLst>
              <a:ext uri="{FF2B5EF4-FFF2-40B4-BE49-F238E27FC236}">
                <a16:creationId xmlns:a16="http://schemas.microsoft.com/office/drawing/2014/main" id="{10F92E96-35A6-FB6F-996E-8909669DE167}"/>
              </a:ext>
            </a:extLst>
          </p:cNvPr>
          <p:cNvSpPr txBox="1">
            <a:spLocks noGrp="1"/>
          </p:cNvSpPr>
          <p:nvPr>
            <p:ph type="title"/>
          </p:nvPr>
        </p:nvSpPr>
        <p:spPr>
          <a:xfrm>
            <a:off x="758952" y="731520"/>
            <a:ext cx="10671048" cy="1362053"/>
          </a:xfrm>
        </p:spPr>
        <p:txBody>
          <a:bodyPr/>
          <a:lstStyle>
            <a:lvl1pPr>
              <a:lnSpc>
                <a:spcPct val="100000"/>
              </a:lnSpc>
              <a:defRPr/>
            </a:lvl1pPr>
          </a:lstStyle>
          <a:p>
            <a:pPr lvl="0"/>
            <a:r>
              <a:rPr lang="en-US"/>
              <a:t>Click to add title</a:t>
            </a:r>
          </a:p>
        </p:txBody>
      </p:sp>
      <p:sp>
        <p:nvSpPr>
          <p:cNvPr id="4" name="Footer Placeholder 5">
            <a:extLst>
              <a:ext uri="{FF2B5EF4-FFF2-40B4-BE49-F238E27FC236}">
                <a16:creationId xmlns:a16="http://schemas.microsoft.com/office/drawing/2014/main" id="{7AD35BC2-0453-0C2A-10DB-63BD5B5AD2B6}"/>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6">
            <a:extLst>
              <a:ext uri="{FF2B5EF4-FFF2-40B4-BE49-F238E27FC236}">
                <a16:creationId xmlns:a16="http://schemas.microsoft.com/office/drawing/2014/main" id="{59FC9467-5039-ABB1-E1DE-DE20BE5C6C27}"/>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41EA295E-DF37-4626-8A92-2E3685A378F1}" type="slidenum">
              <a:t>‹#›</a:t>
            </a:fld>
            <a:endParaRPr lang="en-US"/>
          </a:p>
        </p:txBody>
      </p:sp>
      <p:sp>
        <p:nvSpPr>
          <p:cNvPr id="6" name="Content Placeholder 2">
            <a:extLst>
              <a:ext uri="{FF2B5EF4-FFF2-40B4-BE49-F238E27FC236}">
                <a16:creationId xmlns:a16="http://schemas.microsoft.com/office/drawing/2014/main" id="{FD886C39-7F70-3168-C2F2-770D43922FA3}"/>
              </a:ext>
            </a:extLst>
          </p:cNvPr>
          <p:cNvSpPr txBox="1">
            <a:spLocks noGrp="1"/>
          </p:cNvSpPr>
          <p:nvPr>
            <p:ph idx="4294967295"/>
          </p:nvPr>
        </p:nvSpPr>
        <p:spPr>
          <a:xfrm>
            <a:off x="755907" y="2825496"/>
            <a:ext cx="10680192" cy="2834640"/>
          </a:xfrm>
        </p:spPr>
        <p:txBody>
          <a:bodyPr/>
          <a:lstStyle>
            <a:lvl1pPr>
              <a:defRPr sz="1800"/>
            </a:lvl1pPr>
            <a:lvl2pPr>
              <a:defRPr sz="1600"/>
            </a:lvl2pPr>
            <a:lvl3pPr>
              <a:defRPr sz="1400"/>
            </a:lvl3pPr>
            <a:lvl4pPr>
              <a:defRPr sz="1200"/>
            </a:lvl4pPr>
            <a:lvl5pPr>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901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Image 1">
            <a:extLst>
              <a:ext uri="{FF2B5EF4-FFF2-40B4-BE49-F238E27FC236}">
                <a16:creationId xmlns:a16="http://schemas.microsoft.com/office/drawing/2014/main" id="{04FB2B28-EB07-0C0A-2D02-A1C9061910D5}"/>
              </a:ext>
            </a:extLst>
          </p:cNvPr>
          <p:cNvSpPr/>
          <p:nvPr/>
        </p:nvSpPr>
        <p:spPr>
          <a:xfrm>
            <a:off x="-7114" y="0"/>
            <a:ext cx="2550983" cy="6858000"/>
          </a:xfrm>
          <a:custGeom>
            <a:avLst/>
            <a:gdLst>
              <a:gd name="f0" fmla="val 10800000"/>
              <a:gd name="f1" fmla="val 5400000"/>
              <a:gd name="f2" fmla="val 180"/>
              <a:gd name="f3" fmla="val w"/>
              <a:gd name="f4" fmla="val h"/>
              <a:gd name="f5" fmla="val 0"/>
              <a:gd name="f6" fmla="val 2550985"/>
              <a:gd name="f7" fmla="val 6858000"/>
              <a:gd name="f8" fmla="+- 0 0 -90"/>
              <a:gd name="f9" fmla="*/ f3 1 2550985"/>
              <a:gd name="f10" fmla="*/ f4 1 6858000"/>
              <a:gd name="f11" fmla="val f5"/>
              <a:gd name="f12" fmla="val f6"/>
              <a:gd name="f13" fmla="val f7"/>
              <a:gd name="f14" fmla="*/ f8 f0 1"/>
              <a:gd name="f15" fmla="+- f13 0 f11"/>
              <a:gd name="f16" fmla="+- f12 0 f11"/>
              <a:gd name="f17" fmla="*/ f14 1 f2"/>
              <a:gd name="f18" fmla="*/ f16 1 2550985"/>
              <a:gd name="f19" fmla="*/ f15 1 6858000"/>
              <a:gd name="f20" fmla="*/ 2550985 f16 1"/>
              <a:gd name="f21" fmla="*/ 0 f15 1"/>
              <a:gd name="f22" fmla="*/ 0 f16 1"/>
              <a:gd name="f23" fmla="*/ 6858000 f15 1"/>
              <a:gd name="f24" fmla="+- f17 0 f1"/>
              <a:gd name="f25" fmla="*/ f20 1 2550985"/>
              <a:gd name="f26" fmla="*/ f21 1 6858000"/>
              <a:gd name="f27" fmla="*/ f22 1 2550985"/>
              <a:gd name="f28" fmla="*/ f23 1 6858000"/>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550985" h="6858000">
                <a:moveTo>
                  <a:pt x="f6" y="f5"/>
                </a:moveTo>
                <a:lnTo>
                  <a:pt x="f5" y="f5"/>
                </a:lnTo>
                <a:lnTo>
                  <a:pt x="f5" y="f7"/>
                </a:lnTo>
                <a:lnTo>
                  <a:pt x="f6" y="f7"/>
                </a:lnTo>
                <a:lnTo>
                  <a:pt x="f6" y="f5"/>
                </a:lnTo>
                <a:close/>
              </a:path>
            </a:pathLst>
          </a:custGeom>
          <a:solidFill>
            <a:srgbClr val="D2D592"/>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3" name="Freeform: Shape 52">
            <a:extLst>
              <a:ext uri="{FF2B5EF4-FFF2-40B4-BE49-F238E27FC236}">
                <a16:creationId xmlns:a16="http://schemas.microsoft.com/office/drawing/2014/main" id="{ACE36B23-7A8A-533C-85BF-E31229E97987}"/>
              </a:ext>
            </a:extLst>
          </p:cNvPr>
          <p:cNvSpPr/>
          <p:nvPr/>
        </p:nvSpPr>
        <p:spPr>
          <a:xfrm>
            <a:off x="-9418" y="0"/>
            <a:ext cx="2548588" cy="2555629"/>
          </a:xfrm>
          <a:custGeom>
            <a:avLst/>
            <a:gdLst>
              <a:gd name="f0" fmla="val 10800000"/>
              <a:gd name="f1" fmla="val 5400000"/>
              <a:gd name="f2" fmla="val 180"/>
              <a:gd name="f3" fmla="val w"/>
              <a:gd name="f4" fmla="val h"/>
              <a:gd name="f5" fmla="val 0"/>
              <a:gd name="f6" fmla="val 2548591"/>
              <a:gd name="f7" fmla="val 2555628"/>
              <a:gd name="f8" fmla="val 138643"/>
              <a:gd name="f9" fmla="val 1"/>
              <a:gd name="f10" fmla="val 163874"/>
              <a:gd name="f11" fmla="val 1318576"/>
              <a:gd name="f12" fmla="val 1233644"/>
              <a:gd name="f13" fmla="val 2391168"/>
              <a:gd name="f14" fmla="val 2548463"/>
              <a:gd name="f15" fmla="val 2416472"/>
              <a:gd name="f16" fmla="val 2548590"/>
              <a:gd name="f17" fmla="val 2416600"/>
              <a:gd name="f18" fmla="val 1219755"/>
              <a:gd name="f19" fmla="val 1332503"/>
              <a:gd name="f20" fmla="val 25231"/>
              <a:gd name="f21" fmla="val 1395244"/>
              <a:gd name="f22" fmla="val 1157188"/>
              <a:gd name="f23" fmla="val 2530324"/>
              <a:gd name="f24" fmla="val 1143299"/>
              <a:gd name="f25" fmla="val 1409172"/>
              <a:gd name="f26" fmla="val 277411"/>
              <a:gd name="f27" fmla="val 302642"/>
              <a:gd name="f28" fmla="val 1241907"/>
              <a:gd name="f29" fmla="val 1310229"/>
              <a:gd name="f30" fmla="val 2252147"/>
              <a:gd name="f31" fmla="val 2548582"/>
              <a:gd name="f32" fmla="val 2277444"/>
              <a:gd name="f33" fmla="val 1296205"/>
              <a:gd name="f34" fmla="val 1255835"/>
              <a:gd name="f35" fmla="val 416054"/>
              <a:gd name="f36" fmla="val 441285"/>
              <a:gd name="f37" fmla="val 1165111"/>
              <a:gd name="f38" fmla="val 1386559"/>
              <a:gd name="f39" fmla="val 2113119"/>
              <a:gd name="f40" fmla="val 2548589"/>
              <a:gd name="f41" fmla="val 2138423"/>
              <a:gd name="f42" fmla="val 1372670"/>
              <a:gd name="f43" fmla="val 1179166"/>
              <a:gd name="f44" fmla="val 554698"/>
              <a:gd name="f45" fmla="val 579930"/>
              <a:gd name="f46" fmla="val 1088442"/>
              <a:gd name="f47" fmla="val 1463017"/>
              <a:gd name="f48" fmla="val 1973963"/>
              <a:gd name="f49" fmla="val 2548462"/>
              <a:gd name="f50" fmla="val 1999267"/>
              <a:gd name="f51" fmla="val 1999394"/>
              <a:gd name="f52" fmla="val 1449127"/>
              <a:gd name="f53" fmla="val 1102497"/>
              <a:gd name="f54" fmla="val 693468"/>
              <a:gd name="f55" fmla="val 718701"/>
              <a:gd name="f56" fmla="val 1011773"/>
              <a:gd name="f57" fmla="val 1539602"/>
              <a:gd name="f58" fmla="val 1834942"/>
              <a:gd name="f59" fmla="val 2548583"/>
              <a:gd name="f60" fmla="val 1860239"/>
              <a:gd name="f61" fmla="val 1525706"/>
              <a:gd name="f62" fmla="val 1025701"/>
              <a:gd name="f63" fmla="val 832112"/>
              <a:gd name="f64" fmla="val 857340"/>
              <a:gd name="f65" fmla="val 935105"/>
              <a:gd name="f66" fmla="val 1616059"/>
              <a:gd name="f67" fmla="val 1695913"/>
              <a:gd name="f68" fmla="val 1721210"/>
              <a:gd name="f69" fmla="val 1602170"/>
              <a:gd name="f70" fmla="val 949032"/>
              <a:gd name="f71" fmla="val 970758"/>
              <a:gd name="f72" fmla="val 995986"/>
              <a:gd name="f73" fmla="val 858436"/>
              <a:gd name="f74" fmla="val 1692391"/>
              <a:gd name="f75" fmla="val 1556758"/>
              <a:gd name="f76" fmla="val 1582062"/>
              <a:gd name="f77" fmla="val 1582189"/>
              <a:gd name="f78" fmla="val 1678628"/>
              <a:gd name="f79" fmla="val 872491"/>
              <a:gd name="f80" fmla="val 1109529"/>
              <a:gd name="f81" fmla="val 1134764"/>
              <a:gd name="f82" fmla="val 781767"/>
              <a:gd name="f83" fmla="val 1768975"/>
              <a:gd name="f84" fmla="val 1417736"/>
              <a:gd name="f85" fmla="val 1443033"/>
              <a:gd name="f86" fmla="val 1755086"/>
              <a:gd name="f87" fmla="val 795695"/>
              <a:gd name="f88" fmla="val 1248168"/>
              <a:gd name="f89" fmla="val 1273396"/>
              <a:gd name="f90" fmla="val 705097"/>
              <a:gd name="f91" fmla="val 1845433"/>
              <a:gd name="f92" fmla="val 1278708"/>
              <a:gd name="f93" fmla="val 1304005"/>
              <a:gd name="f94" fmla="val 1831537"/>
              <a:gd name="f95" fmla="val 719026"/>
              <a:gd name="f96" fmla="val 1386813"/>
              <a:gd name="f97" fmla="val 1412041"/>
              <a:gd name="f98" fmla="val 628428"/>
              <a:gd name="f99" fmla="val 1921890"/>
              <a:gd name="f100" fmla="val 1139552"/>
              <a:gd name="f101" fmla="val 1164857"/>
              <a:gd name="f102" fmla="val 1164984"/>
              <a:gd name="f103" fmla="val 1908001"/>
              <a:gd name="f104" fmla="val 642356"/>
              <a:gd name="f105" fmla="val 1525579"/>
              <a:gd name="f106" fmla="val 1550814"/>
              <a:gd name="f107" fmla="val 551759"/>
              <a:gd name="f108" fmla="val 1998468"/>
              <a:gd name="f109" fmla="val 1000531"/>
              <a:gd name="f110" fmla="val 1025828"/>
              <a:gd name="f111" fmla="val 1984452"/>
              <a:gd name="f112" fmla="val 565560"/>
              <a:gd name="f113" fmla="val 1664231"/>
              <a:gd name="f114" fmla="val 1689459"/>
              <a:gd name="f115" fmla="val 474963"/>
              <a:gd name="f116" fmla="val 2074805"/>
              <a:gd name="f117" fmla="val 861503"/>
              <a:gd name="f118" fmla="val 886800"/>
              <a:gd name="f119" fmla="val 2060916"/>
              <a:gd name="f120" fmla="val 489019"/>
              <a:gd name="f121" fmla="val 1802870"/>
              <a:gd name="f122" fmla="val 1828097"/>
              <a:gd name="f123" fmla="val 398295"/>
              <a:gd name="f124" fmla="val 2151263"/>
              <a:gd name="f125" fmla="val 722347"/>
              <a:gd name="f126" fmla="val 747651"/>
              <a:gd name="f127" fmla="val 747778"/>
              <a:gd name="f128" fmla="val 2137367"/>
              <a:gd name="f129" fmla="val 412350"/>
              <a:gd name="f130" fmla="val 1941642"/>
              <a:gd name="f131" fmla="val 1966877"/>
              <a:gd name="f132" fmla="val 321626"/>
              <a:gd name="f133" fmla="val 2227847"/>
              <a:gd name="f134" fmla="val 583321"/>
              <a:gd name="f135" fmla="val 608622"/>
              <a:gd name="f136" fmla="val 2213831"/>
              <a:gd name="f137" fmla="val 335553"/>
              <a:gd name="f138" fmla="val 2080281"/>
              <a:gd name="f139" fmla="val 2105508"/>
              <a:gd name="f140" fmla="val 244957"/>
              <a:gd name="f141" fmla="val 2304298"/>
              <a:gd name="f142" fmla="val 444296"/>
              <a:gd name="f143" fmla="val 469597"/>
              <a:gd name="f144" fmla="val 2290409"/>
              <a:gd name="f145" fmla="val 258885"/>
              <a:gd name="f146" fmla="val 2218926"/>
              <a:gd name="f147" fmla="val 2244153"/>
              <a:gd name="f148" fmla="val 168288"/>
              <a:gd name="f149" fmla="val 2380629"/>
              <a:gd name="f150" fmla="val 305270"/>
              <a:gd name="f151" fmla="val 330570"/>
              <a:gd name="f152" fmla="val 2366866"/>
              <a:gd name="f153" fmla="val 182344"/>
              <a:gd name="f154" fmla="+- 0 0 -90"/>
              <a:gd name="f155" fmla="*/ f3 1 2548591"/>
              <a:gd name="f156" fmla="*/ f4 1 2555628"/>
              <a:gd name="f157" fmla="val f5"/>
              <a:gd name="f158" fmla="val f6"/>
              <a:gd name="f159" fmla="val f7"/>
              <a:gd name="f160" fmla="*/ f154 f0 1"/>
              <a:gd name="f161" fmla="+- f159 0 f157"/>
              <a:gd name="f162" fmla="+- f158 0 f157"/>
              <a:gd name="f163" fmla="*/ f160 1 f2"/>
              <a:gd name="f164" fmla="*/ f162 1 2548591"/>
              <a:gd name="f165" fmla="*/ f161 1 2555628"/>
              <a:gd name="f166" fmla="*/ 138643 f162 1"/>
              <a:gd name="f167" fmla="*/ 1 f161 1"/>
              <a:gd name="f168" fmla="*/ 163874 f162 1"/>
              <a:gd name="f169" fmla="*/ 2548463 f162 1"/>
              <a:gd name="f170" fmla="*/ 2391168 f161 1"/>
              <a:gd name="f171" fmla="*/ 2416472 f161 1"/>
              <a:gd name="f172" fmla="*/ 2548590 f162 1"/>
              <a:gd name="f173" fmla="*/ 2416600 f161 1"/>
              <a:gd name="f174" fmla="*/ 0 f162 1"/>
              <a:gd name="f175" fmla="*/ 25231 f162 1"/>
              <a:gd name="f176" fmla="*/ 2548591 f162 1"/>
              <a:gd name="f177" fmla="*/ 2530324 f161 1"/>
              <a:gd name="f178" fmla="*/ 2555628 f161 1"/>
              <a:gd name="f179" fmla="*/ 277411 f162 1"/>
              <a:gd name="f180" fmla="*/ 302642 f162 1"/>
              <a:gd name="f181" fmla="*/ 2548582 f162 1"/>
              <a:gd name="f182" fmla="*/ 2252147 f161 1"/>
              <a:gd name="f183" fmla="*/ 2277444 f161 1"/>
              <a:gd name="f184" fmla="*/ 416054 f162 1"/>
              <a:gd name="f185" fmla="*/ 441285 f162 1"/>
              <a:gd name="f186" fmla="*/ 2548589 f162 1"/>
              <a:gd name="f187" fmla="*/ 2113119 f161 1"/>
              <a:gd name="f188" fmla="*/ 2138423 f161 1"/>
              <a:gd name="f189" fmla="*/ 554698 f162 1"/>
              <a:gd name="f190" fmla="*/ 579930 f162 1"/>
              <a:gd name="f191" fmla="*/ 2548462 f162 1"/>
              <a:gd name="f192" fmla="*/ 1973963 f161 1"/>
              <a:gd name="f193" fmla="*/ 1999267 f161 1"/>
              <a:gd name="f194" fmla="*/ 1999394 f161 1"/>
              <a:gd name="f195" fmla="*/ 693468 f162 1"/>
              <a:gd name="f196" fmla="*/ 0 f161 1"/>
              <a:gd name="f197" fmla="*/ 718701 f162 1"/>
              <a:gd name="f198" fmla="*/ 2548583 f162 1"/>
              <a:gd name="f199" fmla="*/ 1834942 f161 1"/>
              <a:gd name="f200" fmla="*/ 1860239 f161 1"/>
              <a:gd name="f201" fmla="*/ 832112 f162 1"/>
              <a:gd name="f202" fmla="*/ 857340 f162 1"/>
              <a:gd name="f203" fmla="*/ 1695913 f161 1"/>
              <a:gd name="f204" fmla="*/ 1721210 f161 1"/>
              <a:gd name="f205" fmla="*/ 970758 f162 1"/>
              <a:gd name="f206" fmla="*/ 995986 f162 1"/>
              <a:gd name="f207" fmla="*/ 1556758 f161 1"/>
              <a:gd name="f208" fmla="*/ 1582062 f161 1"/>
              <a:gd name="f209" fmla="*/ 1582189 f161 1"/>
              <a:gd name="f210" fmla="*/ 1109529 f162 1"/>
              <a:gd name="f211" fmla="*/ 1134764 f162 1"/>
              <a:gd name="f212" fmla="*/ 1417736 f161 1"/>
              <a:gd name="f213" fmla="*/ 1443033 f161 1"/>
              <a:gd name="f214" fmla="*/ 1248168 f162 1"/>
              <a:gd name="f215" fmla="*/ 1273396 f162 1"/>
              <a:gd name="f216" fmla="*/ 1278708 f161 1"/>
              <a:gd name="f217" fmla="*/ 1304005 f161 1"/>
              <a:gd name="f218" fmla="*/ 1386813 f162 1"/>
              <a:gd name="f219" fmla="*/ 1412041 f162 1"/>
              <a:gd name="f220" fmla="*/ 1139552 f161 1"/>
              <a:gd name="f221" fmla="*/ 1164857 f161 1"/>
              <a:gd name="f222" fmla="*/ 1164984 f161 1"/>
              <a:gd name="f223" fmla="*/ 1525579 f162 1"/>
              <a:gd name="f224" fmla="*/ 1550814 f162 1"/>
              <a:gd name="f225" fmla="*/ 1000531 f161 1"/>
              <a:gd name="f226" fmla="*/ 1025828 f161 1"/>
              <a:gd name="f227" fmla="*/ 1664231 f162 1"/>
              <a:gd name="f228" fmla="*/ 1689459 f162 1"/>
              <a:gd name="f229" fmla="*/ 861503 f161 1"/>
              <a:gd name="f230" fmla="*/ 886800 f161 1"/>
              <a:gd name="f231" fmla="*/ 1802870 f162 1"/>
              <a:gd name="f232" fmla="*/ 1828097 f162 1"/>
              <a:gd name="f233" fmla="*/ 722347 f161 1"/>
              <a:gd name="f234" fmla="*/ 747651 f161 1"/>
              <a:gd name="f235" fmla="*/ 747778 f161 1"/>
              <a:gd name="f236" fmla="*/ 1941642 f162 1"/>
              <a:gd name="f237" fmla="*/ 1966877 f162 1"/>
              <a:gd name="f238" fmla="*/ 583321 f161 1"/>
              <a:gd name="f239" fmla="*/ 608622 f161 1"/>
              <a:gd name="f240" fmla="*/ 2080281 f162 1"/>
              <a:gd name="f241" fmla="*/ 2105508 f162 1"/>
              <a:gd name="f242" fmla="*/ 444296 f161 1"/>
              <a:gd name="f243" fmla="*/ 469597 f161 1"/>
              <a:gd name="f244" fmla="*/ 2218926 f162 1"/>
              <a:gd name="f245" fmla="*/ 2244153 f162 1"/>
              <a:gd name="f246" fmla="*/ 305270 f161 1"/>
              <a:gd name="f247" fmla="*/ 330570 f161 1"/>
              <a:gd name="f248" fmla="+- f163 0 f1"/>
              <a:gd name="f249" fmla="*/ f166 1 2548591"/>
              <a:gd name="f250" fmla="*/ f167 1 2555628"/>
              <a:gd name="f251" fmla="*/ f168 1 2548591"/>
              <a:gd name="f252" fmla="*/ f169 1 2548591"/>
              <a:gd name="f253" fmla="*/ f170 1 2555628"/>
              <a:gd name="f254" fmla="*/ f171 1 2555628"/>
              <a:gd name="f255" fmla="*/ f172 1 2548591"/>
              <a:gd name="f256" fmla="*/ f173 1 2555628"/>
              <a:gd name="f257" fmla="*/ f174 1 2548591"/>
              <a:gd name="f258" fmla="*/ f175 1 2548591"/>
              <a:gd name="f259" fmla="*/ f176 1 2548591"/>
              <a:gd name="f260" fmla="*/ f177 1 2555628"/>
              <a:gd name="f261" fmla="*/ f178 1 2555628"/>
              <a:gd name="f262" fmla="*/ f179 1 2548591"/>
              <a:gd name="f263" fmla="*/ f180 1 2548591"/>
              <a:gd name="f264" fmla="*/ f181 1 2548591"/>
              <a:gd name="f265" fmla="*/ f182 1 2555628"/>
              <a:gd name="f266" fmla="*/ f183 1 2555628"/>
              <a:gd name="f267" fmla="*/ f184 1 2548591"/>
              <a:gd name="f268" fmla="*/ f185 1 2548591"/>
              <a:gd name="f269" fmla="*/ f186 1 2548591"/>
              <a:gd name="f270" fmla="*/ f187 1 2555628"/>
              <a:gd name="f271" fmla="*/ f188 1 2555628"/>
              <a:gd name="f272" fmla="*/ f189 1 2548591"/>
              <a:gd name="f273" fmla="*/ f190 1 2548591"/>
              <a:gd name="f274" fmla="*/ f191 1 2548591"/>
              <a:gd name="f275" fmla="*/ f192 1 2555628"/>
              <a:gd name="f276" fmla="*/ f193 1 2555628"/>
              <a:gd name="f277" fmla="*/ f194 1 2555628"/>
              <a:gd name="f278" fmla="*/ f195 1 2548591"/>
              <a:gd name="f279" fmla="*/ f196 1 2555628"/>
              <a:gd name="f280" fmla="*/ f197 1 2548591"/>
              <a:gd name="f281" fmla="*/ f198 1 2548591"/>
              <a:gd name="f282" fmla="*/ f199 1 2555628"/>
              <a:gd name="f283" fmla="*/ f200 1 2555628"/>
              <a:gd name="f284" fmla="*/ f201 1 2548591"/>
              <a:gd name="f285" fmla="*/ f202 1 2548591"/>
              <a:gd name="f286" fmla="*/ f203 1 2555628"/>
              <a:gd name="f287" fmla="*/ f204 1 2555628"/>
              <a:gd name="f288" fmla="*/ f205 1 2548591"/>
              <a:gd name="f289" fmla="*/ f206 1 2548591"/>
              <a:gd name="f290" fmla="*/ f207 1 2555628"/>
              <a:gd name="f291" fmla="*/ f208 1 2555628"/>
              <a:gd name="f292" fmla="*/ f209 1 2555628"/>
              <a:gd name="f293" fmla="*/ f210 1 2548591"/>
              <a:gd name="f294" fmla="*/ f211 1 2548591"/>
              <a:gd name="f295" fmla="*/ f212 1 2555628"/>
              <a:gd name="f296" fmla="*/ f213 1 2555628"/>
              <a:gd name="f297" fmla="*/ f214 1 2548591"/>
              <a:gd name="f298" fmla="*/ f215 1 2548591"/>
              <a:gd name="f299" fmla="*/ f216 1 2555628"/>
              <a:gd name="f300" fmla="*/ f217 1 2555628"/>
              <a:gd name="f301" fmla="*/ f218 1 2548591"/>
              <a:gd name="f302" fmla="*/ f219 1 2548591"/>
              <a:gd name="f303" fmla="*/ f220 1 2555628"/>
              <a:gd name="f304" fmla="*/ f221 1 2555628"/>
              <a:gd name="f305" fmla="*/ f222 1 2555628"/>
              <a:gd name="f306" fmla="*/ f223 1 2548591"/>
              <a:gd name="f307" fmla="*/ f224 1 2548591"/>
              <a:gd name="f308" fmla="*/ f225 1 2555628"/>
              <a:gd name="f309" fmla="*/ f226 1 2555628"/>
              <a:gd name="f310" fmla="*/ f227 1 2548591"/>
              <a:gd name="f311" fmla="*/ f228 1 2548591"/>
              <a:gd name="f312" fmla="*/ f229 1 2555628"/>
              <a:gd name="f313" fmla="*/ f230 1 2555628"/>
              <a:gd name="f314" fmla="*/ f231 1 2548591"/>
              <a:gd name="f315" fmla="*/ f232 1 2548591"/>
              <a:gd name="f316" fmla="*/ f233 1 2555628"/>
              <a:gd name="f317" fmla="*/ f234 1 2555628"/>
              <a:gd name="f318" fmla="*/ f235 1 2555628"/>
              <a:gd name="f319" fmla="*/ f236 1 2548591"/>
              <a:gd name="f320" fmla="*/ f237 1 2548591"/>
              <a:gd name="f321" fmla="*/ f238 1 2555628"/>
              <a:gd name="f322" fmla="*/ f239 1 2555628"/>
              <a:gd name="f323" fmla="*/ f240 1 2548591"/>
              <a:gd name="f324" fmla="*/ f241 1 2548591"/>
              <a:gd name="f325" fmla="*/ f242 1 2555628"/>
              <a:gd name="f326" fmla="*/ f243 1 2555628"/>
              <a:gd name="f327" fmla="*/ f244 1 2548591"/>
              <a:gd name="f328" fmla="*/ f245 1 2548591"/>
              <a:gd name="f329" fmla="*/ f246 1 2555628"/>
              <a:gd name="f330" fmla="*/ f247 1 2555628"/>
              <a:gd name="f331" fmla="*/ f157 1 f164"/>
              <a:gd name="f332" fmla="*/ f158 1 f164"/>
              <a:gd name="f333" fmla="*/ f157 1 f165"/>
              <a:gd name="f334" fmla="*/ f159 1 f165"/>
              <a:gd name="f335" fmla="*/ f249 1 f164"/>
              <a:gd name="f336" fmla="*/ f250 1 f165"/>
              <a:gd name="f337" fmla="*/ f251 1 f164"/>
              <a:gd name="f338" fmla="*/ f252 1 f164"/>
              <a:gd name="f339" fmla="*/ f253 1 f165"/>
              <a:gd name="f340" fmla="*/ f254 1 f165"/>
              <a:gd name="f341" fmla="*/ f255 1 f164"/>
              <a:gd name="f342" fmla="*/ f256 1 f165"/>
              <a:gd name="f343" fmla="*/ f257 1 f164"/>
              <a:gd name="f344" fmla="*/ f258 1 f164"/>
              <a:gd name="f345" fmla="*/ f259 1 f164"/>
              <a:gd name="f346" fmla="*/ f260 1 f165"/>
              <a:gd name="f347" fmla="*/ f261 1 f165"/>
              <a:gd name="f348" fmla="*/ f262 1 f164"/>
              <a:gd name="f349" fmla="*/ f263 1 f164"/>
              <a:gd name="f350" fmla="*/ f264 1 f164"/>
              <a:gd name="f351" fmla="*/ f265 1 f165"/>
              <a:gd name="f352" fmla="*/ f266 1 f165"/>
              <a:gd name="f353" fmla="*/ f267 1 f164"/>
              <a:gd name="f354" fmla="*/ f268 1 f164"/>
              <a:gd name="f355" fmla="*/ f269 1 f164"/>
              <a:gd name="f356" fmla="*/ f270 1 f165"/>
              <a:gd name="f357" fmla="*/ f271 1 f165"/>
              <a:gd name="f358" fmla="*/ f272 1 f164"/>
              <a:gd name="f359" fmla="*/ f273 1 f164"/>
              <a:gd name="f360" fmla="*/ f274 1 f164"/>
              <a:gd name="f361" fmla="*/ f275 1 f165"/>
              <a:gd name="f362" fmla="*/ f276 1 f165"/>
              <a:gd name="f363" fmla="*/ f277 1 f165"/>
              <a:gd name="f364" fmla="*/ f278 1 f164"/>
              <a:gd name="f365" fmla="*/ f279 1 f165"/>
              <a:gd name="f366" fmla="*/ f280 1 f164"/>
              <a:gd name="f367" fmla="*/ f281 1 f164"/>
              <a:gd name="f368" fmla="*/ f282 1 f165"/>
              <a:gd name="f369" fmla="*/ f283 1 f165"/>
              <a:gd name="f370" fmla="*/ f284 1 f164"/>
              <a:gd name="f371" fmla="*/ f285 1 f164"/>
              <a:gd name="f372" fmla="*/ f286 1 f165"/>
              <a:gd name="f373" fmla="*/ f287 1 f165"/>
              <a:gd name="f374" fmla="*/ f288 1 f164"/>
              <a:gd name="f375" fmla="*/ f289 1 f164"/>
              <a:gd name="f376" fmla="*/ f290 1 f165"/>
              <a:gd name="f377" fmla="*/ f291 1 f165"/>
              <a:gd name="f378" fmla="*/ f292 1 f165"/>
              <a:gd name="f379" fmla="*/ f293 1 f164"/>
              <a:gd name="f380" fmla="*/ f294 1 f164"/>
              <a:gd name="f381" fmla="*/ f295 1 f165"/>
              <a:gd name="f382" fmla="*/ f296 1 f165"/>
              <a:gd name="f383" fmla="*/ f297 1 f164"/>
              <a:gd name="f384" fmla="*/ f298 1 f164"/>
              <a:gd name="f385" fmla="*/ f299 1 f165"/>
              <a:gd name="f386" fmla="*/ f300 1 f165"/>
              <a:gd name="f387" fmla="*/ f301 1 f164"/>
              <a:gd name="f388" fmla="*/ f302 1 f164"/>
              <a:gd name="f389" fmla="*/ f303 1 f165"/>
              <a:gd name="f390" fmla="*/ f304 1 f165"/>
              <a:gd name="f391" fmla="*/ f305 1 f165"/>
              <a:gd name="f392" fmla="*/ f306 1 f164"/>
              <a:gd name="f393" fmla="*/ f307 1 f164"/>
              <a:gd name="f394" fmla="*/ f308 1 f165"/>
              <a:gd name="f395" fmla="*/ f309 1 f165"/>
              <a:gd name="f396" fmla="*/ f310 1 f164"/>
              <a:gd name="f397" fmla="*/ f311 1 f164"/>
              <a:gd name="f398" fmla="*/ f312 1 f165"/>
              <a:gd name="f399" fmla="*/ f313 1 f165"/>
              <a:gd name="f400" fmla="*/ f314 1 f164"/>
              <a:gd name="f401" fmla="*/ f315 1 f164"/>
              <a:gd name="f402" fmla="*/ f316 1 f165"/>
              <a:gd name="f403" fmla="*/ f317 1 f165"/>
              <a:gd name="f404" fmla="*/ f318 1 f165"/>
              <a:gd name="f405" fmla="*/ f319 1 f164"/>
              <a:gd name="f406" fmla="*/ f320 1 f164"/>
              <a:gd name="f407" fmla="*/ f321 1 f165"/>
              <a:gd name="f408" fmla="*/ f322 1 f165"/>
              <a:gd name="f409" fmla="*/ f323 1 f164"/>
              <a:gd name="f410" fmla="*/ f324 1 f164"/>
              <a:gd name="f411" fmla="*/ f325 1 f165"/>
              <a:gd name="f412" fmla="*/ f326 1 f165"/>
              <a:gd name="f413" fmla="*/ f327 1 f164"/>
              <a:gd name="f414" fmla="*/ f328 1 f164"/>
              <a:gd name="f415" fmla="*/ f329 1 f165"/>
              <a:gd name="f416" fmla="*/ f330 1 f165"/>
              <a:gd name="f417" fmla="*/ f331 f155 1"/>
              <a:gd name="f418" fmla="*/ f332 f155 1"/>
              <a:gd name="f419" fmla="*/ f334 f156 1"/>
              <a:gd name="f420" fmla="*/ f333 f156 1"/>
              <a:gd name="f421" fmla="*/ f335 f155 1"/>
              <a:gd name="f422" fmla="*/ f336 f156 1"/>
              <a:gd name="f423" fmla="*/ f337 f155 1"/>
              <a:gd name="f424" fmla="*/ f338 f155 1"/>
              <a:gd name="f425" fmla="*/ f339 f156 1"/>
              <a:gd name="f426" fmla="*/ f340 f156 1"/>
              <a:gd name="f427" fmla="*/ f341 f155 1"/>
              <a:gd name="f428" fmla="*/ f342 f156 1"/>
              <a:gd name="f429" fmla="*/ f343 f155 1"/>
              <a:gd name="f430" fmla="*/ f344 f155 1"/>
              <a:gd name="f431" fmla="*/ f345 f155 1"/>
              <a:gd name="f432" fmla="*/ f346 f156 1"/>
              <a:gd name="f433" fmla="*/ f347 f156 1"/>
              <a:gd name="f434" fmla="*/ f348 f155 1"/>
              <a:gd name="f435" fmla="*/ f349 f155 1"/>
              <a:gd name="f436" fmla="*/ f350 f155 1"/>
              <a:gd name="f437" fmla="*/ f351 f156 1"/>
              <a:gd name="f438" fmla="*/ f352 f156 1"/>
              <a:gd name="f439" fmla="*/ f353 f155 1"/>
              <a:gd name="f440" fmla="*/ f354 f155 1"/>
              <a:gd name="f441" fmla="*/ f355 f155 1"/>
              <a:gd name="f442" fmla="*/ f356 f156 1"/>
              <a:gd name="f443" fmla="*/ f357 f156 1"/>
              <a:gd name="f444" fmla="*/ f358 f155 1"/>
              <a:gd name="f445" fmla="*/ f359 f155 1"/>
              <a:gd name="f446" fmla="*/ f360 f155 1"/>
              <a:gd name="f447" fmla="*/ f361 f156 1"/>
              <a:gd name="f448" fmla="*/ f362 f156 1"/>
              <a:gd name="f449" fmla="*/ f363 f156 1"/>
              <a:gd name="f450" fmla="*/ f364 f155 1"/>
              <a:gd name="f451" fmla="*/ f365 f156 1"/>
              <a:gd name="f452" fmla="*/ f366 f155 1"/>
              <a:gd name="f453" fmla="*/ f367 f155 1"/>
              <a:gd name="f454" fmla="*/ f368 f156 1"/>
              <a:gd name="f455" fmla="*/ f369 f156 1"/>
              <a:gd name="f456" fmla="*/ f370 f155 1"/>
              <a:gd name="f457" fmla="*/ f371 f155 1"/>
              <a:gd name="f458" fmla="*/ f372 f156 1"/>
              <a:gd name="f459" fmla="*/ f373 f156 1"/>
              <a:gd name="f460" fmla="*/ f374 f155 1"/>
              <a:gd name="f461" fmla="*/ f375 f155 1"/>
              <a:gd name="f462" fmla="*/ f376 f156 1"/>
              <a:gd name="f463" fmla="*/ f377 f156 1"/>
              <a:gd name="f464" fmla="*/ f378 f156 1"/>
              <a:gd name="f465" fmla="*/ f379 f155 1"/>
              <a:gd name="f466" fmla="*/ f380 f155 1"/>
              <a:gd name="f467" fmla="*/ f381 f156 1"/>
              <a:gd name="f468" fmla="*/ f382 f156 1"/>
              <a:gd name="f469" fmla="*/ f383 f155 1"/>
              <a:gd name="f470" fmla="*/ f384 f155 1"/>
              <a:gd name="f471" fmla="*/ f385 f156 1"/>
              <a:gd name="f472" fmla="*/ f386 f156 1"/>
              <a:gd name="f473" fmla="*/ f387 f155 1"/>
              <a:gd name="f474" fmla="*/ f388 f155 1"/>
              <a:gd name="f475" fmla="*/ f389 f156 1"/>
              <a:gd name="f476" fmla="*/ f390 f156 1"/>
              <a:gd name="f477" fmla="*/ f391 f156 1"/>
              <a:gd name="f478" fmla="*/ f392 f155 1"/>
              <a:gd name="f479" fmla="*/ f393 f155 1"/>
              <a:gd name="f480" fmla="*/ f394 f156 1"/>
              <a:gd name="f481" fmla="*/ f395 f156 1"/>
              <a:gd name="f482" fmla="*/ f396 f155 1"/>
              <a:gd name="f483" fmla="*/ f397 f155 1"/>
              <a:gd name="f484" fmla="*/ f398 f156 1"/>
              <a:gd name="f485" fmla="*/ f399 f156 1"/>
              <a:gd name="f486" fmla="*/ f400 f155 1"/>
              <a:gd name="f487" fmla="*/ f401 f155 1"/>
              <a:gd name="f488" fmla="*/ f402 f156 1"/>
              <a:gd name="f489" fmla="*/ f403 f156 1"/>
              <a:gd name="f490" fmla="*/ f404 f156 1"/>
              <a:gd name="f491" fmla="*/ f405 f155 1"/>
              <a:gd name="f492" fmla="*/ f406 f155 1"/>
              <a:gd name="f493" fmla="*/ f407 f156 1"/>
              <a:gd name="f494" fmla="*/ f408 f156 1"/>
              <a:gd name="f495" fmla="*/ f409 f155 1"/>
              <a:gd name="f496" fmla="*/ f410 f155 1"/>
              <a:gd name="f497" fmla="*/ f411 f156 1"/>
              <a:gd name="f498" fmla="*/ f412 f156 1"/>
              <a:gd name="f499" fmla="*/ f413 f155 1"/>
              <a:gd name="f500" fmla="*/ f414 f155 1"/>
              <a:gd name="f501" fmla="*/ f415 f156 1"/>
              <a:gd name="f502" fmla="*/ f416 f156 1"/>
            </a:gdLst>
            <a:ahLst/>
            <a:cxnLst>
              <a:cxn ang="3cd4">
                <a:pos x="hc" y="t"/>
              </a:cxn>
              <a:cxn ang="0">
                <a:pos x="r" y="vc"/>
              </a:cxn>
              <a:cxn ang="cd4">
                <a:pos x="hc" y="b"/>
              </a:cxn>
              <a:cxn ang="cd2">
                <a:pos x="l" y="vc"/>
              </a:cxn>
              <a:cxn ang="f248">
                <a:pos x="f421" y="f422"/>
              </a:cxn>
              <a:cxn ang="f248">
                <a:pos x="f423" y="f422"/>
              </a:cxn>
              <a:cxn ang="f248">
                <a:pos x="f424" y="f425"/>
              </a:cxn>
              <a:cxn ang="f248">
                <a:pos x="f424" y="f426"/>
              </a:cxn>
              <a:cxn ang="f248">
                <a:pos x="f427" y="f428"/>
              </a:cxn>
              <a:cxn ang="f248">
                <a:pos x="f421" y="f422"/>
              </a:cxn>
              <a:cxn ang="f248">
                <a:pos x="f429" y="f422"/>
              </a:cxn>
              <a:cxn ang="f248">
                <a:pos x="f430" y="f422"/>
              </a:cxn>
              <a:cxn ang="f248">
                <a:pos x="f431" y="f432"/>
              </a:cxn>
              <a:cxn ang="f248">
                <a:pos x="f431" y="f433"/>
              </a:cxn>
              <a:cxn ang="f248">
                <a:pos x="f429" y="f422"/>
              </a:cxn>
              <a:cxn ang="f248">
                <a:pos x="f434" y="f422"/>
              </a:cxn>
              <a:cxn ang="f248">
                <a:pos x="f435" y="f422"/>
              </a:cxn>
              <a:cxn ang="f248">
                <a:pos x="f436" y="f437"/>
              </a:cxn>
              <a:cxn ang="f248">
                <a:pos x="f436" y="f438"/>
              </a:cxn>
              <a:cxn ang="f248">
                <a:pos x="f434" y="f422"/>
              </a:cxn>
              <a:cxn ang="f248">
                <a:pos x="f439" y="f422"/>
              </a:cxn>
              <a:cxn ang="f248">
                <a:pos x="f440" y="f422"/>
              </a:cxn>
              <a:cxn ang="f248">
                <a:pos x="f441" y="f442"/>
              </a:cxn>
              <a:cxn ang="f248">
                <a:pos x="f441" y="f443"/>
              </a:cxn>
              <a:cxn ang="f248">
                <a:pos x="f439" y="f422"/>
              </a:cxn>
              <a:cxn ang="f248">
                <a:pos x="f444" y="f422"/>
              </a:cxn>
              <a:cxn ang="f248">
                <a:pos x="f445" y="f422"/>
              </a:cxn>
              <a:cxn ang="f248">
                <a:pos x="f446" y="f447"/>
              </a:cxn>
              <a:cxn ang="f248">
                <a:pos x="f446" y="f448"/>
              </a:cxn>
              <a:cxn ang="f248">
                <a:pos x="f441" y="f449"/>
              </a:cxn>
              <a:cxn ang="f248">
                <a:pos x="f444" y="f422"/>
              </a:cxn>
              <a:cxn ang="f248">
                <a:pos x="f450" y="f451"/>
              </a:cxn>
              <a:cxn ang="f248">
                <a:pos x="f452" y="f451"/>
              </a:cxn>
              <a:cxn ang="f248">
                <a:pos x="f453" y="f454"/>
              </a:cxn>
              <a:cxn ang="f248">
                <a:pos x="f453" y="f455"/>
              </a:cxn>
              <a:cxn ang="f248">
                <a:pos x="f450" y="f451"/>
              </a:cxn>
              <a:cxn ang="f248">
                <a:pos x="f456" y="f451"/>
              </a:cxn>
              <a:cxn ang="f248">
                <a:pos x="f457" y="f451"/>
              </a:cxn>
              <a:cxn ang="f248">
                <a:pos x="f436" y="f458"/>
              </a:cxn>
              <a:cxn ang="f248">
                <a:pos x="f436" y="f459"/>
              </a:cxn>
              <a:cxn ang="f248">
                <a:pos x="f456" y="f451"/>
              </a:cxn>
              <a:cxn ang="f248">
                <a:pos x="f460" y="f451"/>
              </a:cxn>
              <a:cxn ang="f248">
                <a:pos x="f461" y="f451"/>
              </a:cxn>
              <a:cxn ang="f248">
                <a:pos x="f424" y="f462"/>
              </a:cxn>
              <a:cxn ang="f248">
                <a:pos x="f424" y="f463"/>
              </a:cxn>
              <a:cxn ang="f248">
                <a:pos x="f427" y="f464"/>
              </a:cxn>
              <a:cxn ang="f248">
                <a:pos x="f460" y="f451"/>
              </a:cxn>
              <a:cxn ang="f248">
                <a:pos x="f465" y="f451"/>
              </a:cxn>
              <a:cxn ang="f248">
                <a:pos x="f466" y="f451"/>
              </a:cxn>
              <a:cxn ang="f248">
                <a:pos x="f441" y="f467"/>
              </a:cxn>
              <a:cxn ang="f248">
                <a:pos x="f441" y="f468"/>
              </a:cxn>
              <a:cxn ang="f248">
                <a:pos x="f465" y="f451"/>
              </a:cxn>
              <a:cxn ang="f248">
                <a:pos x="f469" y="f451"/>
              </a:cxn>
              <a:cxn ang="f248">
                <a:pos x="f470" y="f451"/>
              </a:cxn>
              <a:cxn ang="f248">
                <a:pos x="f453" y="f471"/>
              </a:cxn>
              <a:cxn ang="f248">
                <a:pos x="f453" y="f472"/>
              </a:cxn>
              <a:cxn ang="f248">
                <a:pos x="f469" y="f451"/>
              </a:cxn>
              <a:cxn ang="f248">
                <a:pos x="f473" y="f451"/>
              </a:cxn>
              <a:cxn ang="f248">
                <a:pos x="f474" y="f451"/>
              </a:cxn>
              <a:cxn ang="f248">
                <a:pos x="f441" y="f475"/>
              </a:cxn>
              <a:cxn ang="f248">
                <a:pos x="f441" y="f476"/>
              </a:cxn>
              <a:cxn ang="f248">
                <a:pos x="f441" y="f477"/>
              </a:cxn>
              <a:cxn ang="f248">
                <a:pos x="f473" y="f451"/>
              </a:cxn>
              <a:cxn ang="f248">
                <a:pos x="f478" y="f451"/>
              </a:cxn>
              <a:cxn ang="f248">
                <a:pos x="f479" y="f451"/>
              </a:cxn>
              <a:cxn ang="f248">
                <a:pos x="f453" y="f480"/>
              </a:cxn>
              <a:cxn ang="f248">
                <a:pos x="f453" y="f481"/>
              </a:cxn>
              <a:cxn ang="f248">
                <a:pos x="f478" y="f451"/>
              </a:cxn>
              <a:cxn ang="f248">
                <a:pos x="f482" y="f451"/>
              </a:cxn>
              <a:cxn ang="f248">
                <a:pos x="f483" y="f451"/>
              </a:cxn>
              <a:cxn ang="f248">
                <a:pos x="f441" y="f484"/>
              </a:cxn>
              <a:cxn ang="f248">
                <a:pos x="f441" y="f485"/>
              </a:cxn>
              <a:cxn ang="f248">
                <a:pos x="f482" y="f451"/>
              </a:cxn>
              <a:cxn ang="f248">
                <a:pos x="f486" y="f451"/>
              </a:cxn>
              <a:cxn ang="f248">
                <a:pos x="f487" y="f451"/>
              </a:cxn>
              <a:cxn ang="f248">
                <a:pos x="f453" y="f488"/>
              </a:cxn>
              <a:cxn ang="f248">
                <a:pos x="f453" y="f489"/>
              </a:cxn>
              <a:cxn ang="f248">
                <a:pos x="f453" y="f490"/>
              </a:cxn>
              <a:cxn ang="f248">
                <a:pos x="f486" y="f451"/>
              </a:cxn>
              <a:cxn ang="f248">
                <a:pos x="f491" y="f451"/>
              </a:cxn>
              <a:cxn ang="f248">
                <a:pos x="f492" y="f451"/>
              </a:cxn>
              <a:cxn ang="f248">
                <a:pos x="f441" y="f493"/>
              </a:cxn>
              <a:cxn ang="f248">
                <a:pos x="f441" y="f494"/>
              </a:cxn>
              <a:cxn ang="f248">
                <a:pos x="f491" y="f451"/>
              </a:cxn>
              <a:cxn ang="f248">
                <a:pos x="f495" y="f451"/>
              </a:cxn>
              <a:cxn ang="f248">
                <a:pos x="f496" y="f451"/>
              </a:cxn>
              <a:cxn ang="f248">
                <a:pos x="f436" y="f497"/>
              </a:cxn>
              <a:cxn ang="f248">
                <a:pos x="f436" y="f498"/>
              </a:cxn>
              <a:cxn ang="f248">
                <a:pos x="f495" y="f451"/>
              </a:cxn>
              <a:cxn ang="f248">
                <a:pos x="f499" y="f451"/>
              </a:cxn>
              <a:cxn ang="f248">
                <a:pos x="f500" y="f451"/>
              </a:cxn>
              <a:cxn ang="f248">
                <a:pos x="f436" y="f501"/>
              </a:cxn>
              <a:cxn ang="f248">
                <a:pos x="f436" y="f502"/>
              </a:cxn>
              <a:cxn ang="f248">
                <a:pos x="f499" y="f451"/>
              </a:cxn>
            </a:cxnLst>
            <a:rect l="f417" t="f420" r="f418" b="f419"/>
            <a:pathLst>
              <a:path w="2548591" h="2555628">
                <a:moveTo>
                  <a:pt x="f8" y="f9"/>
                </a:moveTo>
                <a:lnTo>
                  <a:pt x="f10" y="f9"/>
                </a:lnTo>
                <a:cubicBezTo>
                  <a:pt x="f10" y="f11"/>
                  <a:pt x="f12" y="f13"/>
                  <a:pt x="f14" y="f13"/>
                </a:cubicBezTo>
                <a:lnTo>
                  <a:pt x="f14" y="f15"/>
                </a:lnTo>
                <a:lnTo>
                  <a:pt x="f16" y="f17"/>
                </a:lnTo>
                <a:cubicBezTo>
                  <a:pt x="f18" y="f17"/>
                  <a:pt x="f8" y="f19"/>
                  <a:pt x="f8" y="f9"/>
                </a:cubicBezTo>
                <a:close/>
                <a:moveTo>
                  <a:pt x="f5" y="f9"/>
                </a:moveTo>
                <a:lnTo>
                  <a:pt x="f20" y="f9"/>
                </a:lnTo>
                <a:cubicBezTo>
                  <a:pt x="f20" y="f21"/>
                  <a:pt x="f22" y="f23"/>
                  <a:pt x="f6" y="f23"/>
                </a:cubicBezTo>
                <a:lnTo>
                  <a:pt x="f6" y="f7"/>
                </a:lnTo>
                <a:cubicBezTo>
                  <a:pt x="f24" y="f7"/>
                  <a:pt x="f5" y="f25"/>
                  <a:pt x="f5" y="f9"/>
                </a:cubicBezTo>
                <a:close/>
                <a:moveTo>
                  <a:pt x="f26" y="f9"/>
                </a:moveTo>
                <a:lnTo>
                  <a:pt x="f27" y="f9"/>
                </a:lnTo>
                <a:cubicBezTo>
                  <a:pt x="f27" y="f28"/>
                  <a:pt x="f29" y="f30"/>
                  <a:pt x="f31" y="f30"/>
                </a:cubicBezTo>
                <a:lnTo>
                  <a:pt x="f31" y="f32"/>
                </a:lnTo>
                <a:cubicBezTo>
                  <a:pt x="f33" y="f32"/>
                  <a:pt x="f26" y="f34"/>
                  <a:pt x="f26" y="f9"/>
                </a:cubicBezTo>
                <a:close/>
                <a:moveTo>
                  <a:pt x="f35" y="f9"/>
                </a:moveTo>
                <a:lnTo>
                  <a:pt x="f36" y="f9"/>
                </a:lnTo>
                <a:cubicBezTo>
                  <a:pt x="f36" y="f37"/>
                  <a:pt x="f38" y="f39"/>
                  <a:pt x="f40" y="f39"/>
                </a:cubicBezTo>
                <a:lnTo>
                  <a:pt x="f40" y="f41"/>
                </a:lnTo>
                <a:cubicBezTo>
                  <a:pt x="f42" y="f41"/>
                  <a:pt x="f35" y="f43"/>
                  <a:pt x="f35" y="f9"/>
                </a:cubicBezTo>
                <a:close/>
                <a:moveTo>
                  <a:pt x="f44" y="f9"/>
                </a:moveTo>
                <a:lnTo>
                  <a:pt x="f45" y="f9"/>
                </a:lnTo>
                <a:cubicBezTo>
                  <a:pt x="f45" y="f46"/>
                  <a:pt x="f47" y="f48"/>
                  <a:pt x="f49" y="f48"/>
                </a:cubicBezTo>
                <a:lnTo>
                  <a:pt x="f49" y="f50"/>
                </a:lnTo>
                <a:lnTo>
                  <a:pt x="f40" y="f51"/>
                </a:lnTo>
                <a:cubicBezTo>
                  <a:pt x="f52" y="f51"/>
                  <a:pt x="f44" y="f53"/>
                  <a:pt x="f44" y="f9"/>
                </a:cubicBezTo>
                <a:close/>
                <a:moveTo>
                  <a:pt x="f54" y="f5"/>
                </a:moveTo>
                <a:lnTo>
                  <a:pt x="f55" y="f5"/>
                </a:lnTo>
                <a:cubicBezTo>
                  <a:pt x="f55" y="f56"/>
                  <a:pt x="f57" y="f58"/>
                  <a:pt x="f59" y="f58"/>
                </a:cubicBezTo>
                <a:lnTo>
                  <a:pt x="f59" y="f60"/>
                </a:lnTo>
                <a:cubicBezTo>
                  <a:pt x="f61" y="f60"/>
                  <a:pt x="f54" y="f62"/>
                  <a:pt x="f54" y="f5"/>
                </a:cubicBezTo>
                <a:close/>
                <a:moveTo>
                  <a:pt x="f63" y="f5"/>
                </a:moveTo>
                <a:lnTo>
                  <a:pt x="f64" y="f5"/>
                </a:lnTo>
                <a:cubicBezTo>
                  <a:pt x="f64" y="f65"/>
                  <a:pt x="f66" y="f67"/>
                  <a:pt x="f31" y="f67"/>
                </a:cubicBezTo>
                <a:lnTo>
                  <a:pt x="f31" y="f68"/>
                </a:lnTo>
                <a:cubicBezTo>
                  <a:pt x="f69" y="f68"/>
                  <a:pt x="f63" y="f70"/>
                  <a:pt x="f63" y="f5"/>
                </a:cubicBezTo>
                <a:close/>
                <a:moveTo>
                  <a:pt x="f71" y="f5"/>
                </a:moveTo>
                <a:lnTo>
                  <a:pt x="f72" y="f5"/>
                </a:lnTo>
                <a:cubicBezTo>
                  <a:pt x="f72" y="f73"/>
                  <a:pt x="f74" y="f75"/>
                  <a:pt x="f14" y="f75"/>
                </a:cubicBezTo>
                <a:lnTo>
                  <a:pt x="f14" y="f76"/>
                </a:lnTo>
                <a:lnTo>
                  <a:pt x="f16" y="f77"/>
                </a:lnTo>
                <a:cubicBezTo>
                  <a:pt x="f78" y="f77"/>
                  <a:pt x="f71" y="f79"/>
                  <a:pt x="f71" y="f5"/>
                </a:cubicBezTo>
                <a:close/>
                <a:moveTo>
                  <a:pt x="f80" y="f5"/>
                </a:moveTo>
                <a:lnTo>
                  <a:pt x="f81" y="f5"/>
                </a:lnTo>
                <a:cubicBezTo>
                  <a:pt x="f81" y="f82"/>
                  <a:pt x="f83" y="f84"/>
                  <a:pt x="f40" y="f84"/>
                </a:cubicBezTo>
                <a:lnTo>
                  <a:pt x="f40" y="f85"/>
                </a:lnTo>
                <a:cubicBezTo>
                  <a:pt x="f86" y="f85"/>
                  <a:pt x="f80" y="f87"/>
                  <a:pt x="f80" y="f5"/>
                </a:cubicBezTo>
                <a:close/>
                <a:moveTo>
                  <a:pt x="f88" y="f5"/>
                </a:moveTo>
                <a:lnTo>
                  <a:pt x="f89" y="f5"/>
                </a:lnTo>
                <a:cubicBezTo>
                  <a:pt x="f89" y="f90"/>
                  <a:pt x="f91" y="f92"/>
                  <a:pt x="f59" y="f92"/>
                </a:cubicBezTo>
                <a:lnTo>
                  <a:pt x="f59" y="f93"/>
                </a:lnTo>
                <a:cubicBezTo>
                  <a:pt x="f94" y="f93"/>
                  <a:pt x="f88" y="f95"/>
                  <a:pt x="f88" y="f5"/>
                </a:cubicBezTo>
                <a:close/>
                <a:moveTo>
                  <a:pt x="f96" y="f5"/>
                </a:moveTo>
                <a:lnTo>
                  <a:pt x="f97" y="f5"/>
                </a:lnTo>
                <a:cubicBezTo>
                  <a:pt x="f97" y="f98"/>
                  <a:pt x="f99" y="f100"/>
                  <a:pt x="f40" y="f100"/>
                </a:cubicBezTo>
                <a:lnTo>
                  <a:pt x="f40" y="f101"/>
                </a:lnTo>
                <a:lnTo>
                  <a:pt x="f40" y="f102"/>
                </a:lnTo>
                <a:cubicBezTo>
                  <a:pt x="f103" y="f102"/>
                  <a:pt x="f96" y="f104"/>
                  <a:pt x="f96" y="f5"/>
                </a:cubicBezTo>
                <a:close/>
                <a:moveTo>
                  <a:pt x="f105" y="f5"/>
                </a:moveTo>
                <a:lnTo>
                  <a:pt x="f106" y="f5"/>
                </a:lnTo>
                <a:cubicBezTo>
                  <a:pt x="f106" y="f107"/>
                  <a:pt x="f108" y="f109"/>
                  <a:pt x="f59" y="f109"/>
                </a:cubicBezTo>
                <a:lnTo>
                  <a:pt x="f59" y="f110"/>
                </a:lnTo>
                <a:cubicBezTo>
                  <a:pt x="f111" y="f110"/>
                  <a:pt x="f105" y="f112"/>
                  <a:pt x="f105" y="f5"/>
                </a:cubicBezTo>
                <a:close/>
                <a:moveTo>
                  <a:pt x="f113" y="f5"/>
                </a:moveTo>
                <a:lnTo>
                  <a:pt x="f114" y="f5"/>
                </a:lnTo>
                <a:cubicBezTo>
                  <a:pt x="f114" y="f115"/>
                  <a:pt x="f116" y="f117"/>
                  <a:pt x="f40" y="f117"/>
                </a:cubicBezTo>
                <a:lnTo>
                  <a:pt x="f40" y="f118"/>
                </a:lnTo>
                <a:cubicBezTo>
                  <a:pt x="f119" y="f118"/>
                  <a:pt x="f113" y="f120"/>
                  <a:pt x="f113" y="f5"/>
                </a:cubicBezTo>
                <a:close/>
                <a:moveTo>
                  <a:pt x="f121" y="f5"/>
                </a:moveTo>
                <a:lnTo>
                  <a:pt x="f122" y="f5"/>
                </a:lnTo>
                <a:cubicBezTo>
                  <a:pt x="f122" y="f123"/>
                  <a:pt x="f124" y="f125"/>
                  <a:pt x="f59" y="f125"/>
                </a:cubicBezTo>
                <a:lnTo>
                  <a:pt x="f59" y="f126"/>
                </a:lnTo>
                <a:lnTo>
                  <a:pt x="f59" y="f127"/>
                </a:lnTo>
                <a:cubicBezTo>
                  <a:pt x="f128" y="f127"/>
                  <a:pt x="f121" y="f129"/>
                  <a:pt x="f121" y="f5"/>
                </a:cubicBezTo>
                <a:close/>
                <a:moveTo>
                  <a:pt x="f130" y="f5"/>
                </a:moveTo>
                <a:lnTo>
                  <a:pt x="f131" y="f5"/>
                </a:lnTo>
                <a:cubicBezTo>
                  <a:pt x="f131" y="f132"/>
                  <a:pt x="f133" y="f134"/>
                  <a:pt x="f40" y="f134"/>
                </a:cubicBezTo>
                <a:lnTo>
                  <a:pt x="f40" y="f135"/>
                </a:lnTo>
                <a:cubicBezTo>
                  <a:pt x="f136" y="f135"/>
                  <a:pt x="f130" y="f137"/>
                  <a:pt x="f130" y="f5"/>
                </a:cubicBezTo>
                <a:close/>
                <a:moveTo>
                  <a:pt x="f138" y="f5"/>
                </a:moveTo>
                <a:lnTo>
                  <a:pt x="f139" y="f5"/>
                </a:lnTo>
                <a:cubicBezTo>
                  <a:pt x="f139" y="f140"/>
                  <a:pt x="f141" y="f142"/>
                  <a:pt x="f31" y="f142"/>
                </a:cubicBezTo>
                <a:lnTo>
                  <a:pt x="f31" y="f143"/>
                </a:lnTo>
                <a:cubicBezTo>
                  <a:pt x="f144" y="f143"/>
                  <a:pt x="f138" y="f145"/>
                  <a:pt x="f138" y="f5"/>
                </a:cubicBezTo>
                <a:close/>
                <a:moveTo>
                  <a:pt x="f146" y="f5"/>
                </a:moveTo>
                <a:lnTo>
                  <a:pt x="f147" y="f5"/>
                </a:lnTo>
                <a:cubicBezTo>
                  <a:pt x="f147" y="f148"/>
                  <a:pt x="f149" y="f150"/>
                  <a:pt x="f31" y="f150"/>
                </a:cubicBezTo>
                <a:lnTo>
                  <a:pt x="f31" y="f151"/>
                </a:lnTo>
                <a:cubicBezTo>
                  <a:pt x="f152" y="f151"/>
                  <a:pt x="f146" y="f153"/>
                  <a:pt x="f146" y="f5"/>
                </a:cubicBezTo>
                <a:close/>
              </a:path>
            </a:pathLst>
          </a:custGeom>
          <a:solidFill>
            <a:srgbClr val="FDFAF6"/>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4" name="Freeform 70">
            <a:extLst>
              <a:ext uri="{FF2B5EF4-FFF2-40B4-BE49-F238E27FC236}">
                <a16:creationId xmlns:a16="http://schemas.microsoft.com/office/drawing/2014/main" id="{77C4F556-B1A5-76CB-483D-4F489C90EABB}"/>
              </a:ext>
            </a:extLst>
          </p:cNvPr>
          <p:cNvSpPr/>
          <p:nvPr/>
        </p:nvSpPr>
        <p:spPr>
          <a:xfrm flipH="1">
            <a:off x="2535247" y="4308469"/>
            <a:ext cx="2550983" cy="2560438"/>
          </a:xfrm>
          <a:custGeom>
            <a:avLst/>
            <a:gdLst>
              <a:gd name="f0" fmla="val 10800000"/>
              <a:gd name="f1" fmla="val 5400000"/>
              <a:gd name="f2" fmla="val 180"/>
              <a:gd name="f3" fmla="val w"/>
              <a:gd name="f4" fmla="val h"/>
              <a:gd name="f5" fmla="val 0"/>
              <a:gd name="f6" fmla="val 1079"/>
              <a:gd name="f7" fmla="val 1083"/>
              <a:gd name="f8" fmla="+- 0 0 -90"/>
              <a:gd name="f9" fmla="*/ f3 1 1079"/>
              <a:gd name="f10" fmla="*/ f4 1 1083"/>
              <a:gd name="f11" fmla="val f5"/>
              <a:gd name="f12" fmla="val f6"/>
              <a:gd name="f13" fmla="val f7"/>
              <a:gd name="f14" fmla="*/ f8 f0 1"/>
              <a:gd name="f15" fmla="+- f13 0 f11"/>
              <a:gd name="f16" fmla="+- f12 0 f11"/>
              <a:gd name="f17" fmla="*/ f14 1 f2"/>
              <a:gd name="f18" fmla="*/ f16 1 1079"/>
              <a:gd name="f19" fmla="*/ f15 1 1083"/>
              <a:gd name="f20" fmla="*/ 0 f16 1"/>
              <a:gd name="f21" fmla="*/ 1083 f15 1"/>
              <a:gd name="f22" fmla="*/ 1079 f16 1"/>
              <a:gd name="f23" fmla="*/ 0 f15 1"/>
              <a:gd name="f24" fmla="+- f17 0 f1"/>
              <a:gd name="f25" fmla="*/ f20 1 1079"/>
              <a:gd name="f26" fmla="*/ f21 1 1083"/>
              <a:gd name="f27" fmla="*/ f22 1 1079"/>
              <a:gd name="f28" fmla="*/ f23 1 1083"/>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2"/>
              </a:cxn>
            </a:cxnLst>
            <a:rect l="f37" t="f40" r="f38" b="f39"/>
            <a:pathLst>
              <a:path w="1079" h="1083">
                <a:moveTo>
                  <a:pt x="f5" y="f7"/>
                </a:moveTo>
                <a:lnTo>
                  <a:pt x="f6" y="f7"/>
                </a:lnTo>
                <a:lnTo>
                  <a:pt x="f6" y="f5"/>
                </a:lnTo>
                <a:lnTo>
                  <a:pt x="f5" y="f7"/>
                </a:lnTo>
                <a:close/>
              </a:path>
            </a:pathLst>
          </a:custGeom>
          <a:solidFill>
            <a:srgbClr val="DE8C8C"/>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5" name="Freeform 70">
            <a:extLst>
              <a:ext uri="{FF2B5EF4-FFF2-40B4-BE49-F238E27FC236}">
                <a16:creationId xmlns:a16="http://schemas.microsoft.com/office/drawing/2014/main" id="{BE039468-ADFB-D475-BE54-67BC922D424C}"/>
              </a:ext>
            </a:extLst>
          </p:cNvPr>
          <p:cNvSpPr/>
          <p:nvPr/>
        </p:nvSpPr>
        <p:spPr>
          <a:xfrm flipH="1">
            <a:off x="-10616" y="4308469"/>
            <a:ext cx="2550983" cy="2560438"/>
          </a:xfrm>
          <a:custGeom>
            <a:avLst/>
            <a:gdLst>
              <a:gd name="f0" fmla="val 10800000"/>
              <a:gd name="f1" fmla="val 5400000"/>
              <a:gd name="f2" fmla="val 180"/>
              <a:gd name="f3" fmla="val w"/>
              <a:gd name="f4" fmla="val h"/>
              <a:gd name="f5" fmla="val 0"/>
              <a:gd name="f6" fmla="val 1079"/>
              <a:gd name="f7" fmla="val 1083"/>
              <a:gd name="f8" fmla="+- 0 0 -90"/>
              <a:gd name="f9" fmla="*/ f3 1 1079"/>
              <a:gd name="f10" fmla="*/ f4 1 1083"/>
              <a:gd name="f11" fmla="val f5"/>
              <a:gd name="f12" fmla="val f6"/>
              <a:gd name="f13" fmla="val f7"/>
              <a:gd name="f14" fmla="*/ f8 f0 1"/>
              <a:gd name="f15" fmla="+- f13 0 f11"/>
              <a:gd name="f16" fmla="+- f12 0 f11"/>
              <a:gd name="f17" fmla="*/ f14 1 f2"/>
              <a:gd name="f18" fmla="*/ f16 1 1079"/>
              <a:gd name="f19" fmla="*/ f15 1 1083"/>
              <a:gd name="f20" fmla="*/ 0 f16 1"/>
              <a:gd name="f21" fmla="*/ 1083 f15 1"/>
              <a:gd name="f22" fmla="*/ 1079 f16 1"/>
              <a:gd name="f23" fmla="*/ 0 f15 1"/>
              <a:gd name="f24" fmla="+- f17 0 f1"/>
              <a:gd name="f25" fmla="*/ f20 1 1079"/>
              <a:gd name="f26" fmla="*/ f21 1 1083"/>
              <a:gd name="f27" fmla="*/ f22 1 1079"/>
              <a:gd name="f28" fmla="*/ f23 1 1083"/>
              <a:gd name="f29" fmla="*/ 0 1 f18"/>
              <a:gd name="f30" fmla="*/ f12 1 f18"/>
              <a:gd name="f31" fmla="*/ 0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2"/>
              </a:cxn>
            </a:cxnLst>
            <a:rect l="f37" t="f40" r="f38" b="f39"/>
            <a:pathLst>
              <a:path w="1079" h="1083">
                <a:moveTo>
                  <a:pt x="f5" y="f7"/>
                </a:moveTo>
                <a:lnTo>
                  <a:pt x="f6" y="f7"/>
                </a:lnTo>
                <a:lnTo>
                  <a:pt x="f6" y="f5"/>
                </a:lnTo>
                <a:lnTo>
                  <a:pt x="f5" y="f7"/>
                </a:lnTo>
                <a:close/>
              </a:path>
            </a:pathLst>
          </a:custGeom>
          <a:solidFill>
            <a:srgbClr val="F5CDCE"/>
          </a:solidFill>
          <a:ln cap="flat">
            <a:noFill/>
            <a:prstDash val="solid"/>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6" name="Image 4">
            <a:extLst>
              <a:ext uri="{FF2B5EF4-FFF2-40B4-BE49-F238E27FC236}">
                <a16:creationId xmlns:a16="http://schemas.microsoft.com/office/drawing/2014/main" id="{379C1D94-8638-38AF-0371-54986EFA2017}"/>
              </a:ext>
            </a:extLst>
          </p:cNvPr>
          <p:cNvSpPr/>
          <p:nvPr/>
        </p:nvSpPr>
        <p:spPr>
          <a:xfrm>
            <a:off x="2543869" y="0"/>
            <a:ext cx="2560338" cy="2560338"/>
          </a:xfrm>
          <a:custGeom>
            <a:avLst/>
            <a:gdLst>
              <a:gd name="f0" fmla="val 10800000"/>
              <a:gd name="f1" fmla="val 5400000"/>
              <a:gd name="f2" fmla="val 180"/>
              <a:gd name="f3" fmla="val w"/>
              <a:gd name="f4" fmla="val h"/>
              <a:gd name="f5" fmla="val 0"/>
              <a:gd name="f6" fmla="val 2560340"/>
              <a:gd name="f7" fmla="val 1414079"/>
              <a:gd name="f8" fmla="+- 0 0 -90"/>
              <a:gd name="f9" fmla="*/ f3 1 2560340"/>
              <a:gd name="f10" fmla="*/ f4 1 2560340"/>
              <a:gd name="f11" fmla="val f5"/>
              <a:gd name="f12" fmla="val f6"/>
              <a:gd name="f13" fmla="*/ f8 f0 1"/>
              <a:gd name="f14" fmla="+- f12 0 f11"/>
              <a:gd name="f15" fmla="*/ f13 1 f2"/>
              <a:gd name="f16" fmla="*/ f14 1 2560340"/>
              <a:gd name="f17" fmla="*/ 0 f14 1"/>
              <a:gd name="f18" fmla="*/ 2560340 f14 1"/>
              <a:gd name="f19" fmla="+- f15 0 f1"/>
              <a:gd name="f20" fmla="*/ f17 1 2560340"/>
              <a:gd name="f21" fmla="*/ f18 1 2560340"/>
              <a:gd name="f22" fmla="*/ f11 1 f16"/>
              <a:gd name="f23" fmla="*/ f12 1 f16"/>
              <a:gd name="f24" fmla="*/ f20 1 f16"/>
              <a:gd name="f25" fmla="*/ f21 1 f16"/>
              <a:gd name="f26" fmla="*/ f22 f9 1"/>
              <a:gd name="f27" fmla="*/ f23 f9 1"/>
              <a:gd name="f28" fmla="*/ f23 f10 1"/>
              <a:gd name="f29" fmla="*/ f22 f10 1"/>
              <a:gd name="f30" fmla="*/ f24 f9 1"/>
              <a:gd name="f31" fmla="*/ f25 f10 1"/>
              <a:gd name="f32" fmla="*/ f25 f9 1"/>
              <a:gd name="f33" fmla="*/ f24 f10 1"/>
            </a:gdLst>
            <a:ahLst/>
            <a:cxnLst>
              <a:cxn ang="3cd4">
                <a:pos x="hc" y="t"/>
              </a:cxn>
              <a:cxn ang="0">
                <a:pos x="r" y="vc"/>
              </a:cxn>
              <a:cxn ang="cd4">
                <a:pos x="hc" y="b"/>
              </a:cxn>
              <a:cxn ang="cd2">
                <a:pos x="l" y="vc"/>
              </a:cxn>
              <a:cxn ang="f19">
                <a:pos x="f30" y="f31"/>
              </a:cxn>
              <a:cxn ang="f19">
                <a:pos x="f32" y="f33"/>
              </a:cxn>
              <a:cxn ang="f19">
                <a:pos x="f30" y="f33"/>
              </a:cxn>
              <a:cxn ang="f19">
                <a:pos x="f30" y="f31"/>
              </a:cxn>
            </a:cxnLst>
            <a:rect l="f26" t="f29" r="f27" b="f28"/>
            <a:pathLst>
              <a:path w="2560340" h="2560340">
                <a:moveTo>
                  <a:pt x="f5" y="f6"/>
                </a:moveTo>
                <a:cubicBezTo>
                  <a:pt x="f7" y="f6"/>
                  <a:pt x="f6" y="f7"/>
                  <a:pt x="f6" y="f5"/>
                </a:cubicBezTo>
                <a:lnTo>
                  <a:pt x="f5" y="f5"/>
                </a:lnTo>
                <a:lnTo>
                  <a:pt x="f5" y="f6"/>
                </a:lnTo>
                <a:close/>
              </a:path>
            </a:pathLst>
          </a:custGeom>
          <a:solidFill>
            <a:srgbClr val="AAC3E8"/>
          </a:soli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Sabon Next LT"/>
            </a:endParaRPr>
          </a:p>
        </p:txBody>
      </p:sp>
      <p:sp>
        <p:nvSpPr>
          <p:cNvPr id="7" name="Title 1">
            <a:extLst>
              <a:ext uri="{FF2B5EF4-FFF2-40B4-BE49-F238E27FC236}">
                <a16:creationId xmlns:a16="http://schemas.microsoft.com/office/drawing/2014/main" id="{5E59FA1F-6C54-745C-4F3C-2AF612E52F46}"/>
              </a:ext>
            </a:extLst>
          </p:cNvPr>
          <p:cNvSpPr txBox="1">
            <a:spLocks noGrp="1"/>
          </p:cNvSpPr>
          <p:nvPr>
            <p:ph type="title"/>
          </p:nvPr>
        </p:nvSpPr>
        <p:spPr>
          <a:xfrm>
            <a:off x="4441121" y="1344405"/>
            <a:ext cx="6984909" cy="2560438"/>
          </a:xfrm>
        </p:spPr>
        <p:txBody>
          <a:bodyPr lIns="0" tIns="0" rIns="0" bIns="0" anchorCtr="0"/>
          <a:lstStyle>
            <a:lvl1pPr algn="l">
              <a:lnSpc>
                <a:spcPct val="100000"/>
              </a:lnSpc>
              <a:defRPr sz="3300">
                <a:cs typeface="Arial" pitchFamily="34"/>
              </a:defRPr>
            </a:lvl1pPr>
          </a:lstStyle>
          <a:p>
            <a:pPr lvl="0"/>
            <a:r>
              <a:rPr lang="en-US"/>
              <a:t>Click to add title</a:t>
            </a:r>
          </a:p>
        </p:txBody>
      </p:sp>
      <p:sp>
        <p:nvSpPr>
          <p:cNvPr id="8" name="Slide Number Placeholder 5">
            <a:extLst>
              <a:ext uri="{FF2B5EF4-FFF2-40B4-BE49-F238E27FC236}">
                <a16:creationId xmlns:a16="http://schemas.microsoft.com/office/drawing/2014/main" id="{36030ACC-9526-711D-A4E5-C6502A9DA22F}"/>
              </a:ext>
            </a:extLst>
          </p:cNvPr>
          <p:cNvSpPr txBox="1">
            <a:spLocks noGrp="1"/>
          </p:cNvSpPr>
          <p:nvPr>
            <p:ph type="sldNum" sz="quarter" idx="8"/>
          </p:nvPr>
        </p:nvSpPr>
        <p:spPr>
          <a:xfrm>
            <a:off x="10438479" y="457200"/>
            <a:ext cx="987552" cy="244501"/>
          </a:xfrm>
        </p:spPr>
        <p:txBody>
          <a:bodyPr/>
          <a:lstStyle>
            <a:lvl1pPr>
              <a:defRPr/>
            </a:lvl1pPr>
          </a:lstStyle>
          <a:p>
            <a:pPr lvl="0"/>
            <a:fld id="{D504EBF7-883B-4F50-BC22-274DAE997156}" type="slidenum">
              <a:t>‹#›</a:t>
            </a:fld>
            <a:endParaRPr lang="en-US"/>
          </a:p>
        </p:txBody>
      </p:sp>
      <p:sp>
        <p:nvSpPr>
          <p:cNvPr id="9" name="Text Placeholder 54">
            <a:extLst>
              <a:ext uri="{FF2B5EF4-FFF2-40B4-BE49-F238E27FC236}">
                <a16:creationId xmlns:a16="http://schemas.microsoft.com/office/drawing/2014/main" id="{DE1B957E-E3B4-D8AB-92E6-024044F2B9CB}"/>
              </a:ext>
            </a:extLst>
          </p:cNvPr>
          <p:cNvSpPr txBox="1">
            <a:spLocks noGrp="1"/>
          </p:cNvSpPr>
          <p:nvPr>
            <p:ph type="body" idx="4294967295"/>
          </p:nvPr>
        </p:nvSpPr>
        <p:spPr>
          <a:xfrm>
            <a:off x="3611879" y="1347661"/>
            <a:ext cx="768096" cy="1882475"/>
          </a:xfrm>
        </p:spPr>
        <p:txBody>
          <a:bodyPr bIns="54864">
            <a:noAutofit/>
          </a:bodyPr>
          <a:lstStyle>
            <a:lvl1pPr marL="0" indent="0">
              <a:buNone/>
              <a:defRPr sz="10000" b="1"/>
            </a:lvl1pPr>
          </a:lstStyle>
          <a:p>
            <a:pPr lvl="0"/>
            <a:r>
              <a:rPr lang="en-US"/>
              <a:t>“</a:t>
            </a:r>
          </a:p>
        </p:txBody>
      </p:sp>
      <p:sp>
        <p:nvSpPr>
          <p:cNvPr id="10" name="Text Placeholder 54">
            <a:extLst>
              <a:ext uri="{FF2B5EF4-FFF2-40B4-BE49-F238E27FC236}">
                <a16:creationId xmlns:a16="http://schemas.microsoft.com/office/drawing/2014/main" id="{4560E4A6-7C9B-A9E0-765E-D6964FDEFD38}"/>
              </a:ext>
            </a:extLst>
          </p:cNvPr>
          <p:cNvSpPr txBox="1">
            <a:spLocks noGrp="1"/>
          </p:cNvSpPr>
          <p:nvPr>
            <p:ph type="body" idx="4294967295"/>
          </p:nvPr>
        </p:nvSpPr>
        <p:spPr>
          <a:xfrm>
            <a:off x="4441121" y="3977191"/>
            <a:ext cx="4971236" cy="864802"/>
          </a:xfrm>
        </p:spPr>
        <p:txBody>
          <a:bodyPr lIns="0" tIns="0" rIns="0" bIns="0" anchor="ctr">
            <a:noAutofit/>
          </a:bodyPr>
          <a:lstStyle>
            <a:lvl1pPr marL="0" indent="0">
              <a:buNone/>
              <a:defRPr sz="2400"/>
            </a:lvl1pPr>
          </a:lstStyle>
          <a:p>
            <a:pPr lvl="0"/>
            <a:r>
              <a:rPr lang="en-US"/>
              <a:t>Click to add subtitle</a:t>
            </a:r>
          </a:p>
        </p:txBody>
      </p:sp>
      <p:sp>
        <p:nvSpPr>
          <p:cNvPr id="11" name="Text Placeholder 54">
            <a:extLst>
              <a:ext uri="{FF2B5EF4-FFF2-40B4-BE49-F238E27FC236}">
                <a16:creationId xmlns:a16="http://schemas.microsoft.com/office/drawing/2014/main" id="{A2F4ABB0-71E8-5EC4-AC55-CC2C60428C7F}"/>
              </a:ext>
            </a:extLst>
          </p:cNvPr>
          <p:cNvSpPr txBox="1">
            <a:spLocks noGrp="1"/>
          </p:cNvSpPr>
          <p:nvPr>
            <p:ph type="body" idx="4294967295"/>
          </p:nvPr>
        </p:nvSpPr>
        <p:spPr>
          <a:xfrm>
            <a:off x="9500616" y="3209544"/>
            <a:ext cx="768096" cy="1627632"/>
          </a:xfrm>
        </p:spPr>
        <p:txBody>
          <a:bodyPr bIns="54864">
            <a:noAutofit/>
          </a:bodyPr>
          <a:lstStyle>
            <a:lvl1pPr marL="0" indent="0">
              <a:buNone/>
              <a:defRPr sz="10000" b="1"/>
            </a:lvl1pPr>
          </a:lstStyle>
          <a:p>
            <a:pPr lvl="0"/>
            <a:r>
              <a:rPr lang="en-US"/>
              <a:t>”</a:t>
            </a:r>
          </a:p>
        </p:txBody>
      </p:sp>
    </p:spTree>
    <p:extLst>
      <p:ext uri="{BB962C8B-B14F-4D97-AF65-F5344CB8AC3E}">
        <p14:creationId xmlns:p14="http://schemas.microsoft.com/office/powerpoint/2010/main" val="3470935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x4">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015A5E05-4AC2-B75F-D2D8-16D405ED7993}"/>
              </a:ext>
            </a:extLst>
          </p:cNvPr>
          <p:cNvSpPr/>
          <p:nvPr/>
        </p:nvSpPr>
        <p:spPr>
          <a:xfrm>
            <a:off x="-24067" y="3390896"/>
            <a:ext cx="12216063" cy="3467103"/>
          </a:xfrm>
          <a:prstGeom prst="rect">
            <a:avLst/>
          </a:prstGeom>
          <a:solidFill>
            <a:srgbClr val="D2D592"/>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50" b="0" i="0" u="none" strike="noStrike" kern="1200" cap="none" spc="0" baseline="0">
              <a:solidFill>
                <a:srgbClr val="FDFAF6"/>
              </a:solidFill>
              <a:uFillTx/>
              <a:latin typeface="Sabon Next LT"/>
            </a:endParaRPr>
          </a:p>
        </p:txBody>
      </p:sp>
      <p:sp>
        <p:nvSpPr>
          <p:cNvPr id="3" name="Title 1">
            <a:extLst>
              <a:ext uri="{FF2B5EF4-FFF2-40B4-BE49-F238E27FC236}">
                <a16:creationId xmlns:a16="http://schemas.microsoft.com/office/drawing/2014/main" id="{F5BCCC9F-AA4D-15D2-D926-DF28306409AC}"/>
              </a:ext>
            </a:extLst>
          </p:cNvPr>
          <p:cNvSpPr txBox="1">
            <a:spLocks noGrp="1"/>
          </p:cNvSpPr>
          <p:nvPr>
            <p:ph type="title"/>
          </p:nvPr>
        </p:nvSpPr>
        <p:spPr>
          <a:xfrm>
            <a:off x="758952" y="751399"/>
            <a:ext cx="10671048" cy="1362053"/>
          </a:xfrm>
        </p:spPr>
        <p:txBody>
          <a:bodyPr/>
          <a:lstStyle>
            <a:lvl1pPr>
              <a:lnSpc>
                <a:spcPct val="100000"/>
              </a:lnSpc>
              <a:defRPr/>
            </a:lvl1pPr>
          </a:lstStyle>
          <a:p>
            <a:pPr lvl="0"/>
            <a:r>
              <a:rPr lang="en-US"/>
              <a:t>Click to add title</a:t>
            </a:r>
          </a:p>
        </p:txBody>
      </p:sp>
      <p:sp>
        <p:nvSpPr>
          <p:cNvPr id="4" name="Footer Placeholder 3">
            <a:extLst>
              <a:ext uri="{FF2B5EF4-FFF2-40B4-BE49-F238E27FC236}">
                <a16:creationId xmlns:a16="http://schemas.microsoft.com/office/drawing/2014/main" id="{1951419C-D5EF-074C-C189-74D69119FB25}"/>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5" name="Slide Number Placeholder 4">
            <a:extLst>
              <a:ext uri="{FF2B5EF4-FFF2-40B4-BE49-F238E27FC236}">
                <a16:creationId xmlns:a16="http://schemas.microsoft.com/office/drawing/2014/main" id="{2D42CB26-FDDA-368F-DDC3-97D1233F4C48}"/>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25A56852-9087-4C3D-8713-751F5E50713C}" type="slidenum">
              <a:t>‹#›</a:t>
            </a:fld>
            <a:endParaRPr lang="en-US"/>
          </a:p>
        </p:txBody>
      </p:sp>
      <p:sp>
        <p:nvSpPr>
          <p:cNvPr id="6" name="Picture Placeholder 16">
            <a:extLst>
              <a:ext uri="{FF2B5EF4-FFF2-40B4-BE49-F238E27FC236}">
                <a16:creationId xmlns:a16="http://schemas.microsoft.com/office/drawing/2014/main" id="{33825D54-D6FF-4831-AAF1-CD310283A499}"/>
              </a:ext>
            </a:extLst>
          </p:cNvPr>
          <p:cNvSpPr txBox="1">
            <a:spLocks noGrp="1"/>
          </p:cNvSpPr>
          <p:nvPr>
            <p:ph type="pic" idx="4294967295"/>
          </p:nvPr>
        </p:nvSpPr>
        <p:spPr>
          <a:xfrm>
            <a:off x="758906" y="2392024"/>
            <a:ext cx="2596896" cy="2596896"/>
          </a:xfrm>
          <a:solidFill>
            <a:srgbClr val="E4E6BE"/>
          </a:solidFill>
        </p:spPr>
        <p:txBody>
          <a:bodyPr anchorCtr="1">
            <a:noAutofit/>
          </a:bodyPr>
          <a:lstStyle>
            <a:lvl1pPr marL="0" indent="0" algn="ctr">
              <a:buNone/>
              <a:defRPr sz="1400"/>
            </a:lvl1pPr>
          </a:lstStyle>
          <a:p>
            <a:pPr lvl="0"/>
            <a:r>
              <a:rPr lang="en-US"/>
              <a:t>Click icon to add picture</a:t>
            </a:r>
          </a:p>
        </p:txBody>
      </p:sp>
      <p:sp>
        <p:nvSpPr>
          <p:cNvPr id="7" name="Text Placeholder 18">
            <a:extLst>
              <a:ext uri="{FF2B5EF4-FFF2-40B4-BE49-F238E27FC236}">
                <a16:creationId xmlns:a16="http://schemas.microsoft.com/office/drawing/2014/main" id="{2B8A1B9F-1940-8A39-FA68-84CE4AA31D5F}"/>
              </a:ext>
            </a:extLst>
          </p:cNvPr>
          <p:cNvSpPr txBox="1">
            <a:spLocks noGrp="1"/>
          </p:cNvSpPr>
          <p:nvPr>
            <p:ph type="body" idx="4294967295"/>
          </p:nvPr>
        </p:nvSpPr>
        <p:spPr>
          <a:xfrm>
            <a:off x="758906" y="4989515"/>
            <a:ext cx="2598733" cy="1109660"/>
          </a:xfrm>
          <a:solidFill>
            <a:srgbClr val="FDFAF6"/>
          </a:solidFill>
        </p:spPr>
        <p:txBody>
          <a:bodyPr lIns="0" tIns="274320" rIns="0" anchorCtr="1">
            <a:noAutofit/>
          </a:bodyPr>
          <a:lstStyle>
            <a:lvl1pPr marL="0" indent="0" algn="ctr">
              <a:spcBef>
                <a:spcPts val="0"/>
              </a:spcBef>
              <a:buNone/>
              <a:defRPr sz="1800" cap="all">
                <a:latin typeface="Arial Black"/>
                <a:cs typeface="Arial" pitchFamily="34"/>
              </a:defRPr>
            </a:lvl1pPr>
          </a:lstStyle>
          <a:p>
            <a:pPr lvl="0"/>
            <a:r>
              <a:rPr lang="en-US"/>
              <a:t>add text</a:t>
            </a:r>
          </a:p>
        </p:txBody>
      </p:sp>
      <p:sp>
        <p:nvSpPr>
          <p:cNvPr id="8" name="Text Placeholder 20">
            <a:extLst>
              <a:ext uri="{FF2B5EF4-FFF2-40B4-BE49-F238E27FC236}">
                <a16:creationId xmlns:a16="http://schemas.microsoft.com/office/drawing/2014/main" id="{098C7B15-6673-5D6E-B4B9-2D47B8A1008D}"/>
              </a:ext>
            </a:extLst>
          </p:cNvPr>
          <p:cNvSpPr txBox="1">
            <a:spLocks noGrp="1"/>
          </p:cNvSpPr>
          <p:nvPr>
            <p:ph type="body" idx="4294967295"/>
          </p:nvPr>
        </p:nvSpPr>
        <p:spPr>
          <a:xfrm>
            <a:off x="916887" y="5599758"/>
            <a:ext cx="2283476" cy="365129"/>
          </a:xfrm>
        </p:spPr>
        <p:txBody>
          <a:bodyPr anchor="ctr" anchorCtr="1">
            <a:noAutofit/>
          </a:bodyPr>
          <a:lstStyle>
            <a:lvl1pPr marL="0" indent="0" algn="ctr">
              <a:buNone/>
              <a:defRPr sz="1400"/>
            </a:lvl1pPr>
          </a:lstStyle>
          <a:p>
            <a:pPr lvl="0"/>
            <a:r>
              <a:rPr lang="en-US"/>
              <a:t>Click to add text</a:t>
            </a:r>
          </a:p>
        </p:txBody>
      </p:sp>
      <p:sp>
        <p:nvSpPr>
          <p:cNvPr id="9" name="Picture Placeholder 16">
            <a:extLst>
              <a:ext uri="{FF2B5EF4-FFF2-40B4-BE49-F238E27FC236}">
                <a16:creationId xmlns:a16="http://schemas.microsoft.com/office/drawing/2014/main" id="{CD93D916-BDC3-9EC8-BBF2-D3D0E439A965}"/>
              </a:ext>
            </a:extLst>
          </p:cNvPr>
          <p:cNvSpPr txBox="1">
            <a:spLocks noGrp="1"/>
          </p:cNvSpPr>
          <p:nvPr>
            <p:ph type="pic" idx="4294967295"/>
          </p:nvPr>
        </p:nvSpPr>
        <p:spPr>
          <a:xfrm>
            <a:off x="3517358" y="2392619"/>
            <a:ext cx="2596896" cy="2596896"/>
          </a:xfrm>
          <a:solidFill>
            <a:srgbClr val="E4E6BE"/>
          </a:solidFill>
        </p:spPr>
        <p:txBody>
          <a:bodyPr anchorCtr="1">
            <a:noAutofit/>
          </a:bodyPr>
          <a:lstStyle>
            <a:lvl1pPr marL="0" indent="0" algn="ctr">
              <a:buNone/>
              <a:defRPr sz="1400"/>
            </a:lvl1pPr>
          </a:lstStyle>
          <a:p>
            <a:pPr lvl="0"/>
            <a:r>
              <a:rPr lang="en-US"/>
              <a:t>Click icon to add picture</a:t>
            </a:r>
          </a:p>
        </p:txBody>
      </p:sp>
      <p:sp>
        <p:nvSpPr>
          <p:cNvPr id="10" name="Text Placeholder 18">
            <a:extLst>
              <a:ext uri="{FF2B5EF4-FFF2-40B4-BE49-F238E27FC236}">
                <a16:creationId xmlns:a16="http://schemas.microsoft.com/office/drawing/2014/main" id="{BAA2B547-3667-D8A4-99E8-CE109F654EE7}"/>
              </a:ext>
            </a:extLst>
          </p:cNvPr>
          <p:cNvSpPr txBox="1">
            <a:spLocks noGrp="1"/>
          </p:cNvSpPr>
          <p:nvPr>
            <p:ph type="body" idx="4294967295"/>
          </p:nvPr>
        </p:nvSpPr>
        <p:spPr>
          <a:xfrm>
            <a:off x="3516745" y="4990109"/>
            <a:ext cx="2598733" cy="1109660"/>
          </a:xfrm>
          <a:solidFill>
            <a:srgbClr val="FDFAF6"/>
          </a:solidFill>
        </p:spPr>
        <p:txBody>
          <a:bodyPr lIns="0" tIns="274320" rIns="0" anchorCtr="1">
            <a:noAutofit/>
          </a:bodyPr>
          <a:lstStyle>
            <a:lvl1pPr marL="0" indent="0" algn="ctr">
              <a:spcBef>
                <a:spcPts val="0"/>
              </a:spcBef>
              <a:buNone/>
              <a:defRPr sz="1800" cap="all">
                <a:latin typeface="Arial Black"/>
                <a:cs typeface="Arial" pitchFamily="34"/>
              </a:defRPr>
            </a:lvl1pPr>
          </a:lstStyle>
          <a:p>
            <a:pPr lvl="0"/>
            <a:r>
              <a:rPr lang="en-US"/>
              <a:t>add text</a:t>
            </a:r>
          </a:p>
        </p:txBody>
      </p:sp>
      <p:sp>
        <p:nvSpPr>
          <p:cNvPr id="11" name="Text Placeholder 20">
            <a:extLst>
              <a:ext uri="{FF2B5EF4-FFF2-40B4-BE49-F238E27FC236}">
                <a16:creationId xmlns:a16="http://schemas.microsoft.com/office/drawing/2014/main" id="{2C10EA88-D7A0-3746-64BB-41AD071AAB63}"/>
              </a:ext>
            </a:extLst>
          </p:cNvPr>
          <p:cNvSpPr txBox="1">
            <a:spLocks noGrp="1"/>
          </p:cNvSpPr>
          <p:nvPr>
            <p:ph type="body" idx="4294967295"/>
          </p:nvPr>
        </p:nvSpPr>
        <p:spPr>
          <a:xfrm>
            <a:off x="3674077" y="5600352"/>
            <a:ext cx="2283476" cy="365129"/>
          </a:xfrm>
        </p:spPr>
        <p:txBody>
          <a:bodyPr anchor="ctr" anchorCtr="1">
            <a:noAutofit/>
          </a:bodyPr>
          <a:lstStyle>
            <a:lvl1pPr marL="0" indent="0" algn="ctr">
              <a:buNone/>
              <a:defRPr sz="1400"/>
            </a:lvl1pPr>
          </a:lstStyle>
          <a:p>
            <a:pPr lvl="0"/>
            <a:r>
              <a:rPr lang="en-US"/>
              <a:t>Click to add text</a:t>
            </a:r>
          </a:p>
        </p:txBody>
      </p:sp>
      <p:sp>
        <p:nvSpPr>
          <p:cNvPr id="12" name="Picture Placeholder 16">
            <a:extLst>
              <a:ext uri="{FF2B5EF4-FFF2-40B4-BE49-F238E27FC236}">
                <a16:creationId xmlns:a16="http://schemas.microsoft.com/office/drawing/2014/main" id="{D117B964-3942-A7DB-C298-72B32D0EDB6B}"/>
              </a:ext>
            </a:extLst>
          </p:cNvPr>
          <p:cNvSpPr txBox="1">
            <a:spLocks noGrp="1"/>
          </p:cNvSpPr>
          <p:nvPr>
            <p:ph type="pic" idx="4294967295"/>
          </p:nvPr>
        </p:nvSpPr>
        <p:spPr>
          <a:xfrm>
            <a:off x="6275819" y="2393213"/>
            <a:ext cx="2596896" cy="2596896"/>
          </a:xfrm>
          <a:solidFill>
            <a:srgbClr val="E4E6BE"/>
          </a:solidFill>
        </p:spPr>
        <p:txBody>
          <a:bodyPr anchorCtr="1">
            <a:noAutofit/>
          </a:bodyPr>
          <a:lstStyle>
            <a:lvl1pPr marL="0" indent="0" algn="ctr">
              <a:buNone/>
              <a:defRPr sz="1400"/>
            </a:lvl1pPr>
          </a:lstStyle>
          <a:p>
            <a:pPr lvl="0"/>
            <a:r>
              <a:rPr lang="en-US"/>
              <a:t>Click icon to add picture</a:t>
            </a:r>
          </a:p>
        </p:txBody>
      </p:sp>
      <p:sp>
        <p:nvSpPr>
          <p:cNvPr id="13" name="Text Placeholder 18">
            <a:extLst>
              <a:ext uri="{FF2B5EF4-FFF2-40B4-BE49-F238E27FC236}">
                <a16:creationId xmlns:a16="http://schemas.microsoft.com/office/drawing/2014/main" id="{FBCF5493-70A9-E1D2-04D5-9DEAD4C993BC}"/>
              </a:ext>
            </a:extLst>
          </p:cNvPr>
          <p:cNvSpPr txBox="1">
            <a:spLocks noGrp="1"/>
          </p:cNvSpPr>
          <p:nvPr>
            <p:ph type="body" idx="4294967295"/>
          </p:nvPr>
        </p:nvSpPr>
        <p:spPr>
          <a:xfrm>
            <a:off x="6274585" y="4990703"/>
            <a:ext cx="2598733" cy="1109660"/>
          </a:xfrm>
          <a:solidFill>
            <a:srgbClr val="FDFAF6"/>
          </a:solidFill>
        </p:spPr>
        <p:txBody>
          <a:bodyPr lIns="0" tIns="274320" rIns="0" anchorCtr="1">
            <a:noAutofit/>
          </a:bodyPr>
          <a:lstStyle>
            <a:lvl1pPr marL="0" indent="0" algn="ctr">
              <a:spcBef>
                <a:spcPts val="0"/>
              </a:spcBef>
              <a:buNone/>
              <a:defRPr sz="1800" cap="all">
                <a:latin typeface="Arial Black"/>
                <a:cs typeface="Arial" pitchFamily="34"/>
              </a:defRPr>
            </a:lvl1pPr>
          </a:lstStyle>
          <a:p>
            <a:pPr lvl="0"/>
            <a:r>
              <a:rPr lang="en-US"/>
              <a:t>add text</a:t>
            </a:r>
          </a:p>
        </p:txBody>
      </p:sp>
      <p:sp>
        <p:nvSpPr>
          <p:cNvPr id="14" name="Text Placeholder 20">
            <a:extLst>
              <a:ext uri="{FF2B5EF4-FFF2-40B4-BE49-F238E27FC236}">
                <a16:creationId xmlns:a16="http://schemas.microsoft.com/office/drawing/2014/main" id="{493BBFCA-C73A-48DA-64D4-D1787D2FE752}"/>
              </a:ext>
            </a:extLst>
          </p:cNvPr>
          <p:cNvSpPr txBox="1">
            <a:spLocks noGrp="1"/>
          </p:cNvSpPr>
          <p:nvPr>
            <p:ph type="body" idx="4294967295"/>
          </p:nvPr>
        </p:nvSpPr>
        <p:spPr>
          <a:xfrm>
            <a:off x="6432529" y="5600946"/>
            <a:ext cx="2283476" cy="365129"/>
          </a:xfrm>
        </p:spPr>
        <p:txBody>
          <a:bodyPr anchor="ctr" anchorCtr="1">
            <a:noAutofit/>
          </a:bodyPr>
          <a:lstStyle>
            <a:lvl1pPr marL="0" indent="0" algn="ctr">
              <a:buNone/>
              <a:defRPr sz="1400"/>
            </a:lvl1pPr>
          </a:lstStyle>
          <a:p>
            <a:pPr lvl="0"/>
            <a:r>
              <a:rPr lang="en-US"/>
              <a:t>Click to add text</a:t>
            </a:r>
          </a:p>
        </p:txBody>
      </p:sp>
      <p:sp>
        <p:nvSpPr>
          <p:cNvPr id="15" name="Picture Placeholder 16">
            <a:extLst>
              <a:ext uri="{FF2B5EF4-FFF2-40B4-BE49-F238E27FC236}">
                <a16:creationId xmlns:a16="http://schemas.microsoft.com/office/drawing/2014/main" id="{B72E311B-C9D8-D3A0-1EF9-DF6BF931774E}"/>
              </a:ext>
            </a:extLst>
          </p:cNvPr>
          <p:cNvSpPr txBox="1">
            <a:spLocks noGrp="1"/>
          </p:cNvSpPr>
          <p:nvPr>
            <p:ph type="pic" idx="4294967295"/>
          </p:nvPr>
        </p:nvSpPr>
        <p:spPr>
          <a:xfrm>
            <a:off x="9034272" y="2393213"/>
            <a:ext cx="2596896" cy="2596896"/>
          </a:xfrm>
          <a:solidFill>
            <a:srgbClr val="E4E6BE"/>
          </a:solidFill>
        </p:spPr>
        <p:txBody>
          <a:bodyPr anchorCtr="1">
            <a:noAutofit/>
          </a:bodyPr>
          <a:lstStyle>
            <a:lvl1pPr marL="0" indent="0" algn="ctr">
              <a:buNone/>
              <a:defRPr sz="1400"/>
            </a:lvl1pPr>
          </a:lstStyle>
          <a:p>
            <a:pPr lvl="0"/>
            <a:r>
              <a:rPr lang="en-US"/>
              <a:t>Click icon to add picture</a:t>
            </a:r>
          </a:p>
        </p:txBody>
      </p:sp>
      <p:sp>
        <p:nvSpPr>
          <p:cNvPr id="16" name="Text Placeholder 18">
            <a:extLst>
              <a:ext uri="{FF2B5EF4-FFF2-40B4-BE49-F238E27FC236}">
                <a16:creationId xmlns:a16="http://schemas.microsoft.com/office/drawing/2014/main" id="{4BE4048C-E352-0C03-0F2A-CFD76EE32050}"/>
              </a:ext>
            </a:extLst>
          </p:cNvPr>
          <p:cNvSpPr txBox="1">
            <a:spLocks noGrp="1"/>
          </p:cNvSpPr>
          <p:nvPr>
            <p:ph type="body" idx="4294967295"/>
          </p:nvPr>
        </p:nvSpPr>
        <p:spPr>
          <a:xfrm>
            <a:off x="9032434" y="4990703"/>
            <a:ext cx="2598733" cy="1109660"/>
          </a:xfrm>
          <a:solidFill>
            <a:srgbClr val="FDFAF6"/>
          </a:solidFill>
        </p:spPr>
        <p:txBody>
          <a:bodyPr lIns="0" tIns="274320" rIns="0" anchorCtr="1">
            <a:noAutofit/>
          </a:bodyPr>
          <a:lstStyle>
            <a:lvl1pPr marL="0" indent="0" algn="ctr">
              <a:spcBef>
                <a:spcPts val="0"/>
              </a:spcBef>
              <a:buNone/>
              <a:defRPr sz="1800" cap="all">
                <a:latin typeface="Arial Black"/>
                <a:cs typeface="Arial" pitchFamily="34"/>
              </a:defRPr>
            </a:lvl1pPr>
          </a:lstStyle>
          <a:p>
            <a:pPr lvl="0"/>
            <a:r>
              <a:rPr lang="en-US"/>
              <a:t>add text</a:t>
            </a:r>
          </a:p>
        </p:txBody>
      </p:sp>
      <p:sp>
        <p:nvSpPr>
          <p:cNvPr id="17" name="Text Placeholder 20">
            <a:extLst>
              <a:ext uri="{FF2B5EF4-FFF2-40B4-BE49-F238E27FC236}">
                <a16:creationId xmlns:a16="http://schemas.microsoft.com/office/drawing/2014/main" id="{76EE48D8-31D5-FA40-450C-B8ACD98E18A1}"/>
              </a:ext>
            </a:extLst>
          </p:cNvPr>
          <p:cNvSpPr txBox="1">
            <a:spLocks noGrp="1"/>
          </p:cNvSpPr>
          <p:nvPr>
            <p:ph type="body" idx="4294967295"/>
          </p:nvPr>
        </p:nvSpPr>
        <p:spPr>
          <a:xfrm>
            <a:off x="9190981" y="5600946"/>
            <a:ext cx="2283476" cy="365129"/>
          </a:xfrm>
        </p:spPr>
        <p:txBody>
          <a:bodyPr anchor="ctr" anchorCtr="1">
            <a:noAutofit/>
          </a:bodyPr>
          <a:lstStyle>
            <a:lvl1pPr marL="0" indent="0" algn="ctr">
              <a:buNone/>
              <a:defRPr sz="1400"/>
            </a:lvl1pPr>
          </a:lstStyle>
          <a:p>
            <a:pPr lvl="0"/>
            <a:r>
              <a:rPr lang="en-US"/>
              <a:t>Click to add text</a:t>
            </a:r>
          </a:p>
        </p:txBody>
      </p:sp>
    </p:spTree>
    <p:extLst>
      <p:ext uri="{BB962C8B-B14F-4D97-AF65-F5344CB8AC3E}">
        <p14:creationId xmlns:p14="http://schemas.microsoft.com/office/powerpoint/2010/main" val="66098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1F26-F639-1DCB-B9CA-089E5461551C}"/>
              </a:ext>
            </a:extLst>
          </p:cNvPr>
          <p:cNvSpPr txBox="1">
            <a:spLocks noGrp="1"/>
          </p:cNvSpPr>
          <p:nvPr>
            <p:ph type="title"/>
          </p:nvPr>
        </p:nvSpPr>
        <p:spPr>
          <a:xfrm>
            <a:off x="760936" y="755733"/>
            <a:ext cx="10665086" cy="859974"/>
          </a:xfrm>
        </p:spPr>
        <p:txBody>
          <a:bodyPr/>
          <a:lstStyle>
            <a:lvl1pPr>
              <a:lnSpc>
                <a:spcPct val="100000"/>
              </a:lnSpc>
              <a:defRPr/>
            </a:lvl1pPr>
          </a:lstStyle>
          <a:p>
            <a:pPr lvl="0"/>
            <a:r>
              <a:rPr lang="en-US"/>
              <a:t>Click to add title</a:t>
            </a:r>
          </a:p>
        </p:txBody>
      </p:sp>
      <p:sp>
        <p:nvSpPr>
          <p:cNvPr id="3" name="Footer Placeholder 3">
            <a:extLst>
              <a:ext uri="{FF2B5EF4-FFF2-40B4-BE49-F238E27FC236}">
                <a16:creationId xmlns:a16="http://schemas.microsoft.com/office/drawing/2014/main" id="{DEEC5524-FBF0-019B-C40F-B61B3EA07C89}"/>
              </a:ext>
            </a:extLst>
          </p:cNvPr>
          <p:cNvSpPr txBox="1">
            <a:spLocks noGrp="1"/>
          </p:cNvSpPr>
          <p:nvPr>
            <p:ph type="ftr" sz="quarter" idx="9"/>
          </p:nvPr>
        </p:nvSpPr>
        <p:spPr>
          <a:xfrm>
            <a:off x="760936" y="457200"/>
            <a:ext cx="3200400" cy="244501"/>
          </a:xfrm>
        </p:spPr>
        <p:txBody>
          <a:bodyPr/>
          <a:lstStyle>
            <a:lvl1pPr>
              <a:defRPr>
                <a:latin typeface="Sabon Next LT"/>
              </a:defRPr>
            </a:lvl1pPr>
          </a:lstStyle>
          <a:p>
            <a:pPr lvl="0"/>
            <a:r>
              <a:rPr lang="en-US"/>
              <a:t>Presentation title</a:t>
            </a:r>
          </a:p>
        </p:txBody>
      </p:sp>
      <p:sp>
        <p:nvSpPr>
          <p:cNvPr id="4" name="Slide Number Placeholder 4">
            <a:extLst>
              <a:ext uri="{FF2B5EF4-FFF2-40B4-BE49-F238E27FC236}">
                <a16:creationId xmlns:a16="http://schemas.microsoft.com/office/drawing/2014/main" id="{C60221A2-4FCE-85E3-9A26-9E51619FE1CD}"/>
              </a:ext>
            </a:extLst>
          </p:cNvPr>
          <p:cNvSpPr txBox="1">
            <a:spLocks noGrp="1"/>
          </p:cNvSpPr>
          <p:nvPr>
            <p:ph type="sldNum" sz="quarter" idx="8"/>
          </p:nvPr>
        </p:nvSpPr>
        <p:spPr>
          <a:xfrm>
            <a:off x="10438479" y="457200"/>
            <a:ext cx="987552" cy="244501"/>
          </a:xfrm>
        </p:spPr>
        <p:txBody>
          <a:bodyPr/>
          <a:lstStyle>
            <a:lvl1pPr>
              <a:defRPr>
                <a:latin typeface="Sabon Next LT"/>
              </a:defRPr>
            </a:lvl1pPr>
          </a:lstStyle>
          <a:p>
            <a:pPr lvl="0"/>
            <a:fld id="{263413B4-F302-413B-9518-6DB5DDE07910}" type="slidenum">
              <a:t>‹#›</a:t>
            </a:fld>
            <a:endParaRPr lang="en-US"/>
          </a:p>
        </p:txBody>
      </p:sp>
      <p:sp>
        <p:nvSpPr>
          <p:cNvPr id="5" name="Picture Placeholder 16">
            <a:extLst>
              <a:ext uri="{FF2B5EF4-FFF2-40B4-BE49-F238E27FC236}">
                <a16:creationId xmlns:a16="http://schemas.microsoft.com/office/drawing/2014/main" id="{33912C3E-2CB1-A9DF-9B55-1ED6BA6F6FDE}"/>
              </a:ext>
            </a:extLst>
          </p:cNvPr>
          <p:cNvSpPr txBox="1">
            <a:spLocks noGrp="1"/>
          </p:cNvSpPr>
          <p:nvPr>
            <p:ph type="pic" idx="4294967295"/>
          </p:nvPr>
        </p:nvSpPr>
        <p:spPr>
          <a:xfrm>
            <a:off x="1271016" y="1674540"/>
            <a:ext cx="2029968" cy="1828800"/>
          </a:xfrm>
          <a:solidFill>
            <a:srgbClr val="E4E6BE"/>
          </a:solidFill>
        </p:spPr>
        <p:txBody>
          <a:bodyPr anchorCtr="1">
            <a:noAutofit/>
          </a:bodyPr>
          <a:lstStyle>
            <a:lvl1pPr marL="0" indent="0" algn="ctr">
              <a:buNone/>
              <a:defRPr sz="1200"/>
            </a:lvl1pPr>
          </a:lstStyle>
          <a:p>
            <a:pPr lvl="0"/>
            <a:r>
              <a:rPr lang="en-US"/>
              <a:t>Click to add picture</a:t>
            </a:r>
          </a:p>
        </p:txBody>
      </p:sp>
      <p:sp>
        <p:nvSpPr>
          <p:cNvPr id="6" name="Text Placeholder 18">
            <a:extLst>
              <a:ext uri="{FF2B5EF4-FFF2-40B4-BE49-F238E27FC236}">
                <a16:creationId xmlns:a16="http://schemas.microsoft.com/office/drawing/2014/main" id="{A44C4629-3FAB-B8DB-A356-2E3446FF7343}"/>
              </a:ext>
            </a:extLst>
          </p:cNvPr>
          <p:cNvSpPr txBox="1">
            <a:spLocks noGrp="1"/>
          </p:cNvSpPr>
          <p:nvPr>
            <p:ph type="body" idx="4294967295"/>
          </p:nvPr>
        </p:nvSpPr>
        <p:spPr>
          <a:xfrm>
            <a:off x="1271016" y="3320460"/>
            <a:ext cx="2029968" cy="694944"/>
          </a:xfrm>
          <a:solidFill>
            <a:srgbClr val="D2D592"/>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7" name="Text Placeholder 20">
            <a:extLst>
              <a:ext uri="{FF2B5EF4-FFF2-40B4-BE49-F238E27FC236}">
                <a16:creationId xmlns:a16="http://schemas.microsoft.com/office/drawing/2014/main" id="{6E616292-22DE-9223-3987-F4B61B805818}"/>
              </a:ext>
            </a:extLst>
          </p:cNvPr>
          <p:cNvSpPr txBox="1">
            <a:spLocks noGrp="1"/>
          </p:cNvSpPr>
          <p:nvPr>
            <p:ph type="body" idx="4294967295"/>
          </p:nvPr>
        </p:nvSpPr>
        <p:spPr>
          <a:xfrm>
            <a:off x="1271016" y="3696471"/>
            <a:ext cx="2029968" cy="269235"/>
          </a:xfrm>
        </p:spPr>
        <p:txBody>
          <a:bodyPr anchorCtr="1"/>
          <a:lstStyle>
            <a:lvl1pPr marL="0" indent="0" algn="ctr">
              <a:buNone/>
              <a:defRPr sz="1200" spc="20"/>
            </a:lvl1pPr>
          </a:lstStyle>
          <a:p>
            <a:pPr lvl="0"/>
            <a:r>
              <a:rPr lang="en-US"/>
              <a:t>Click to add text</a:t>
            </a:r>
          </a:p>
        </p:txBody>
      </p:sp>
      <p:sp>
        <p:nvSpPr>
          <p:cNvPr id="8" name="Picture Placeholder 16">
            <a:extLst>
              <a:ext uri="{FF2B5EF4-FFF2-40B4-BE49-F238E27FC236}">
                <a16:creationId xmlns:a16="http://schemas.microsoft.com/office/drawing/2014/main" id="{7E9929F1-6C7F-14F8-4DF0-8ACD8D1EFD4F}"/>
              </a:ext>
            </a:extLst>
          </p:cNvPr>
          <p:cNvSpPr txBox="1">
            <a:spLocks noGrp="1"/>
          </p:cNvSpPr>
          <p:nvPr>
            <p:ph type="pic" idx="4294967295"/>
          </p:nvPr>
        </p:nvSpPr>
        <p:spPr>
          <a:xfrm>
            <a:off x="1271016" y="4273466"/>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9" name="Text Placeholder 18">
            <a:extLst>
              <a:ext uri="{FF2B5EF4-FFF2-40B4-BE49-F238E27FC236}">
                <a16:creationId xmlns:a16="http://schemas.microsoft.com/office/drawing/2014/main" id="{205FA689-3B21-01C7-7384-67E03CB6A50C}"/>
              </a:ext>
            </a:extLst>
          </p:cNvPr>
          <p:cNvSpPr txBox="1">
            <a:spLocks noGrp="1"/>
          </p:cNvSpPr>
          <p:nvPr>
            <p:ph type="body" idx="4294967295"/>
          </p:nvPr>
        </p:nvSpPr>
        <p:spPr>
          <a:xfrm>
            <a:off x="1271016" y="5919386"/>
            <a:ext cx="2029968" cy="694944"/>
          </a:xfrm>
          <a:solidFill>
            <a:srgbClr val="F5CDCE"/>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10" name="Text Placeholder 20">
            <a:extLst>
              <a:ext uri="{FF2B5EF4-FFF2-40B4-BE49-F238E27FC236}">
                <a16:creationId xmlns:a16="http://schemas.microsoft.com/office/drawing/2014/main" id="{584291B3-C675-E1F2-DDBD-19B1B3B61298}"/>
              </a:ext>
            </a:extLst>
          </p:cNvPr>
          <p:cNvSpPr txBox="1">
            <a:spLocks noGrp="1"/>
          </p:cNvSpPr>
          <p:nvPr>
            <p:ph type="body" idx="4294967295"/>
          </p:nvPr>
        </p:nvSpPr>
        <p:spPr>
          <a:xfrm>
            <a:off x="1271016" y="6295397"/>
            <a:ext cx="2029968" cy="269235"/>
          </a:xfrm>
        </p:spPr>
        <p:txBody>
          <a:bodyPr anchorCtr="1"/>
          <a:lstStyle>
            <a:lvl1pPr marL="0" indent="0" algn="ctr">
              <a:buNone/>
              <a:defRPr sz="1200" spc="20"/>
            </a:lvl1pPr>
          </a:lstStyle>
          <a:p>
            <a:pPr lvl="0"/>
            <a:r>
              <a:rPr lang="en-US"/>
              <a:t>Click to add text</a:t>
            </a:r>
          </a:p>
        </p:txBody>
      </p:sp>
      <p:sp>
        <p:nvSpPr>
          <p:cNvPr id="11" name="Picture Placeholder 16">
            <a:extLst>
              <a:ext uri="{FF2B5EF4-FFF2-40B4-BE49-F238E27FC236}">
                <a16:creationId xmlns:a16="http://schemas.microsoft.com/office/drawing/2014/main" id="{6CD848D2-73EC-8BED-8B7F-8410F2B2691C}"/>
              </a:ext>
            </a:extLst>
          </p:cNvPr>
          <p:cNvSpPr txBox="1">
            <a:spLocks noGrp="1"/>
          </p:cNvSpPr>
          <p:nvPr>
            <p:ph type="pic" idx="4294967295"/>
          </p:nvPr>
        </p:nvSpPr>
        <p:spPr>
          <a:xfrm>
            <a:off x="3828291" y="1674540"/>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12" name="Text Placeholder 18">
            <a:extLst>
              <a:ext uri="{FF2B5EF4-FFF2-40B4-BE49-F238E27FC236}">
                <a16:creationId xmlns:a16="http://schemas.microsoft.com/office/drawing/2014/main" id="{0E68CE1D-0027-E188-2984-2DCFA8E11F9A}"/>
              </a:ext>
            </a:extLst>
          </p:cNvPr>
          <p:cNvSpPr txBox="1">
            <a:spLocks noGrp="1"/>
          </p:cNvSpPr>
          <p:nvPr>
            <p:ph type="body" idx="4294967295"/>
          </p:nvPr>
        </p:nvSpPr>
        <p:spPr>
          <a:xfrm>
            <a:off x="3828291" y="3320460"/>
            <a:ext cx="2029968" cy="694944"/>
          </a:xfrm>
          <a:solidFill>
            <a:srgbClr val="F5CDCE"/>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13" name="Text Placeholder 20">
            <a:extLst>
              <a:ext uri="{FF2B5EF4-FFF2-40B4-BE49-F238E27FC236}">
                <a16:creationId xmlns:a16="http://schemas.microsoft.com/office/drawing/2014/main" id="{6E771FB5-9E73-A875-BE1D-CAC78D0A8D76}"/>
              </a:ext>
            </a:extLst>
          </p:cNvPr>
          <p:cNvSpPr txBox="1">
            <a:spLocks noGrp="1"/>
          </p:cNvSpPr>
          <p:nvPr>
            <p:ph type="body" idx="4294967295"/>
          </p:nvPr>
        </p:nvSpPr>
        <p:spPr>
          <a:xfrm>
            <a:off x="3828291" y="3696471"/>
            <a:ext cx="2029968" cy="269235"/>
          </a:xfrm>
        </p:spPr>
        <p:txBody>
          <a:bodyPr anchorCtr="1"/>
          <a:lstStyle>
            <a:lvl1pPr marL="0" indent="0" algn="ctr">
              <a:buNone/>
              <a:defRPr sz="1200" spc="20"/>
            </a:lvl1pPr>
          </a:lstStyle>
          <a:p>
            <a:pPr lvl="0"/>
            <a:r>
              <a:rPr lang="en-US"/>
              <a:t>Click to add text</a:t>
            </a:r>
          </a:p>
        </p:txBody>
      </p:sp>
      <p:sp>
        <p:nvSpPr>
          <p:cNvPr id="14" name="Picture Placeholder 16">
            <a:extLst>
              <a:ext uri="{FF2B5EF4-FFF2-40B4-BE49-F238E27FC236}">
                <a16:creationId xmlns:a16="http://schemas.microsoft.com/office/drawing/2014/main" id="{80A6CF0B-7284-F5DA-C28C-47D9FBCD231A}"/>
              </a:ext>
            </a:extLst>
          </p:cNvPr>
          <p:cNvSpPr txBox="1">
            <a:spLocks noGrp="1"/>
          </p:cNvSpPr>
          <p:nvPr>
            <p:ph type="pic" idx="4294967295"/>
          </p:nvPr>
        </p:nvSpPr>
        <p:spPr>
          <a:xfrm>
            <a:off x="3828291" y="4273466"/>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15" name="Text Placeholder 18">
            <a:extLst>
              <a:ext uri="{FF2B5EF4-FFF2-40B4-BE49-F238E27FC236}">
                <a16:creationId xmlns:a16="http://schemas.microsoft.com/office/drawing/2014/main" id="{EB0ED64F-E9A7-7747-8B92-8105EE3EECA3}"/>
              </a:ext>
            </a:extLst>
          </p:cNvPr>
          <p:cNvSpPr txBox="1">
            <a:spLocks noGrp="1"/>
          </p:cNvSpPr>
          <p:nvPr>
            <p:ph type="body" idx="4294967295"/>
          </p:nvPr>
        </p:nvSpPr>
        <p:spPr>
          <a:xfrm>
            <a:off x="3828291" y="5919386"/>
            <a:ext cx="2029968" cy="694944"/>
          </a:xfrm>
          <a:solidFill>
            <a:srgbClr val="D2D592"/>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16" name="Text Placeholder 20">
            <a:extLst>
              <a:ext uri="{FF2B5EF4-FFF2-40B4-BE49-F238E27FC236}">
                <a16:creationId xmlns:a16="http://schemas.microsoft.com/office/drawing/2014/main" id="{33EEB6CB-AA1C-E36F-A0DF-0D45530B6FFE}"/>
              </a:ext>
            </a:extLst>
          </p:cNvPr>
          <p:cNvSpPr txBox="1">
            <a:spLocks noGrp="1"/>
          </p:cNvSpPr>
          <p:nvPr>
            <p:ph type="body" idx="4294967295"/>
          </p:nvPr>
        </p:nvSpPr>
        <p:spPr>
          <a:xfrm>
            <a:off x="3828291" y="6295397"/>
            <a:ext cx="2029968" cy="269235"/>
          </a:xfrm>
        </p:spPr>
        <p:txBody>
          <a:bodyPr anchorCtr="1"/>
          <a:lstStyle>
            <a:lvl1pPr marL="0" indent="0" algn="ctr">
              <a:buNone/>
              <a:defRPr sz="1200" spc="20"/>
            </a:lvl1pPr>
          </a:lstStyle>
          <a:p>
            <a:pPr lvl="0"/>
            <a:r>
              <a:rPr lang="en-US"/>
              <a:t>Click to add text</a:t>
            </a:r>
          </a:p>
        </p:txBody>
      </p:sp>
      <p:sp>
        <p:nvSpPr>
          <p:cNvPr id="17" name="Picture Placeholder 16">
            <a:extLst>
              <a:ext uri="{FF2B5EF4-FFF2-40B4-BE49-F238E27FC236}">
                <a16:creationId xmlns:a16="http://schemas.microsoft.com/office/drawing/2014/main" id="{FB0B7282-79D0-E817-1738-8D1F1AFEDAF1}"/>
              </a:ext>
            </a:extLst>
          </p:cNvPr>
          <p:cNvSpPr txBox="1">
            <a:spLocks noGrp="1"/>
          </p:cNvSpPr>
          <p:nvPr>
            <p:ph type="pic" idx="4294967295"/>
          </p:nvPr>
        </p:nvSpPr>
        <p:spPr>
          <a:xfrm>
            <a:off x="6385556" y="1674540"/>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18" name="Text Placeholder 18">
            <a:extLst>
              <a:ext uri="{FF2B5EF4-FFF2-40B4-BE49-F238E27FC236}">
                <a16:creationId xmlns:a16="http://schemas.microsoft.com/office/drawing/2014/main" id="{B1D1371B-D78F-555C-FE09-E837537BBD38}"/>
              </a:ext>
            </a:extLst>
          </p:cNvPr>
          <p:cNvSpPr txBox="1">
            <a:spLocks noGrp="1"/>
          </p:cNvSpPr>
          <p:nvPr>
            <p:ph type="body" idx="4294967295"/>
          </p:nvPr>
        </p:nvSpPr>
        <p:spPr>
          <a:xfrm>
            <a:off x="6385556" y="3320460"/>
            <a:ext cx="2029968" cy="694944"/>
          </a:xfrm>
          <a:solidFill>
            <a:srgbClr val="D2D592"/>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19" name="Text Placeholder 20">
            <a:extLst>
              <a:ext uri="{FF2B5EF4-FFF2-40B4-BE49-F238E27FC236}">
                <a16:creationId xmlns:a16="http://schemas.microsoft.com/office/drawing/2014/main" id="{45143B6B-1F2A-F57F-1F43-C15D9DF7E25B}"/>
              </a:ext>
            </a:extLst>
          </p:cNvPr>
          <p:cNvSpPr txBox="1">
            <a:spLocks noGrp="1"/>
          </p:cNvSpPr>
          <p:nvPr>
            <p:ph type="body" idx="4294967295"/>
          </p:nvPr>
        </p:nvSpPr>
        <p:spPr>
          <a:xfrm>
            <a:off x="6385556" y="3696471"/>
            <a:ext cx="2029968" cy="269235"/>
          </a:xfrm>
        </p:spPr>
        <p:txBody>
          <a:bodyPr anchorCtr="1"/>
          <a:lstStyle>
            <a:lvl1pPr marL="0" indent="0" algn="ctr">
              <a:buNone/>
              <a:defRPr sz="1200" spc="20"/>
            </a:lvl1pPr>
          </a:lstStyle>
          <a:p>
            <a:pPr lvl="0"/>
            <a:r>
              <a:rPr lang="en-US"/>
              <a:t>Click to add text</a:t>
            </a:r>
          </a:p>
        </p:txBody>
      </p:sp>
      <p:sp>
        <p:nvSpPr>
          <p:cNvPr id="20" name="Picture Placeholder 16">
            <a:extLst>
              <a:ext uri="{FF2B5EF4-FFF2-40B4-BE49-F238E27FC236}">
                <a16:creationId xmlns:a16="http://schemas.microsoft.com/office/drawing/2014/main" id="{5B37F8C8-A3A0-7C55-162B-21CC8F6575E3}"/>
              </a:ext>
            </a:extLst>
          </p:cNvPr>
          <p:cNvSpPr txBox="1">
            <a:spLocks noGrp="1"/>
          </p:cNvSpPr>
          <p:nvPr>
            <p:ph type="pic" idx="4294967295"/>
          </p:nvPr>
        </p:nvSpPr>
        <p:spPr>
          <a:xfrm>
            <a:off x="6385556" y="4273466"/>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21" name="Text Placeholder 18">
            <a:extLst>
              <a:ext uri="{FF2B5EF4-FFF2-40B4-BE49-F238E27FC236}">
                <a16:creationId xmlns:a16="http://schemas.microsoft.com/office/drawing/2014/main" id="{5CCFDFF2-C097-31EA-0888-AB7AEB557880}"/>
              </a:ext>
            </a:extLst>
          </p:cNvPr>
          <p:cNvSpPr txBox="1">
            <a:spLocks noGrp="1"/>
          </p:cNvSpPr>
          <p:nvPr>
            <p:ph type="body" idx="4294967295"/>
          </p:nvPr>
        </p:nvSpPr>
        <p:spPr>
          <a:xfrm>
            <a:off x="6385556" y="5919386"/>
            <a:ext cx="2029968" cy="694944"/>
          </a:xfrm>
          <a:solidFill>
            <a:srgbClr val="F5CDCE"/>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22" name="Text Placeholder 20">
            <a:extLst>
              <a:ext uri="{FF2B5EF4-FFF2-40B4-BE49-F238E27FC236}">
                <a16:creationId xmlns:a16="http://schemas.microsoft.com/office/drawing/2014/main" id="{FDFB0447-0559-F146-B3E7-4677065653FE}"/>
              </a:ext>
            </a:extLst>
          </p:cNvPr>
          <p:cNvSpPr txBox="1">
            <a:spLocks noGrp="1"/>
          </p:cNvSpPr>
          <p:nvPr>
            <p:ph type="body" idx="4294967295"/>
          </p:nvPr>
        </p:nvSpPr>
        <p:spPr>
          <a:xfrm>
            <a:off x="6385556" y="6295397"/>
            <a:ext cx="2029968" cy="269235"/>
          </a:xfrm>
        </p:spPr>
        <p:txBody>
          <a:bodyPr anchorCtr="1"/>
          <a:lstStyle>
            <a:lvl1pPr marL="0" indent="0" algn="ctr">
              <a:buNone/>
              <a:defRPr sz="1200" spc="20"/>
            </a:lvl1pPr>
          </a:lstStyle>
          <a:p>
            <a:pPr lvl="0"/>
            <a:r>
              <a:rPr lang="en-US"/>
              <a:t>Click to add text</a:t>
            </a:r>
          </a:p>
        </p:txBody>
      </p:sp>
      <p:sp>
        <p:nvSpPr>
          <p:cNvPr id="23" name="Picture Placeholder 16">
            <a:extLst>
              <a:ext uri="{FF2B5EF4-FFF2-40B4-BE49-F238E27FC236}">
                <a16:creationId xmlns:a16="http://schemas.microsoft.com/office/drawing/2014/main" id="{FE6998B7-C44D-E240-500E-9C75D6E1564C}"/>
              </a:ext>
            </a:extLst>
          </p:cNvPr>
          <p:cNvSpPr txBox="1">
            <a:spLocks noGrp="1"/>
          </p:cNvSpPr>
          <p:nvPr>
            <p:ph type="pic" idx="4294967295"/>
          </p:nvPr>
        </p:nvSpPr>
        <p:spPr>
          <a:xfrm>
            <a:off x="8942832" y="1674540"/>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24" name="Text Placeholder 18">
            <a:extLst>
              <a:ext uri="{FF2B5EF4-FFF2-40B4-BE49-F238E27FC236}">
                <a16:creationId xmlns:a16="http://schemas.microsoft.com/office/drawing/2014/main" id="{A96258C6-DDF4-4DB4-DD03-95C8AE70A49B}"/>
              </a:ext>
            </a:extLst>
          </p:cNvPr>
          <p:cNvSpPr txBox="1">
            <a:spLocks noGrp="1"/>
          </p:cNvSpPr>
          <p:nvPr>
            <p:ph type="body" idx="4294967295"/>
          </p:nvPr>
        </p:nvSpPr>
        <p:spPr>
          <a:xfrm>
            <a:off x="8942832" y="3320460"/>
            <a:ext cx="2029968" cy="694944"/>
          </a:xfrm>
          <a:solidFill>
            <a:srgbClr val="F5CDCE"/>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25" name="Text Placeholder 20">
            <a:extLst>
              <a:ext uri="{FF2B5EF4-FFF2-40B4-BE49-F238E27FC236}">
                <a16:creationId xmlns:a16="http://schemas.microsoft.com/office/drawing/2014/main" id="{BF27DBB7-B874-DC2B-10AB-58FD65A7DB93}"/>
              </a:ext>
            </a:extLst>
          </p:cNvPr>
          <p:cNvSpPr txBox="1">
            <a:spLocks noGrp="1"/>
          </p:cNvSpPr>
          <p:nvPr>
            <p:ph type="body" idx="4294967295"/>
          </p:nvPr>
        </p:nvSpPr>
        <p:spPr>
          <a:xfrm>
            <a:off x="8942832" y="3696471"/>
            <a:ext cx="2029968" cy="269235"/>
          </a:xfrm>
        </p:spPr>
        <p:txBody>
          <a:bodyPr anchorCtr="1"/>
          <a:lstStyle>
            <a:lvl1pPr marL="0" indent="0" algn="ctr">
              <a:buNone/>
              <a:defRPr sz="1200" spc="20"/>
            </a:lvl1pPr>
          </a:lstStyle>
          <a:p>
            <a:pPr lvl="0"/>
            <a:r>
              <a:rPr lang="en-US"/>
              <a:t>Click to add text</a:t>
            </a:r>
          </a:p>
        </p:txBody>
      </p:sp>
      <p:sp>
        <p:nvSpPr>
          <p:cNvPr id="26" name="Picture Placeholder 16">
            <a:extLst>
              <a:ext uri="{FF2B5EF4-FFF2-40B4-BE49-F238E27FC236}">
                <a16:creationId xmlns:a16="http://schemas.microsoft.com/office/drawing/2014/main" id="{DCD9C19A-A3FD-E763-71B4-E9BBE257105B}"/>
              </a:ext>
            </a:extLst>
          </p:cNvPr>
          <p:cNvSpPr txBox="1">
            <a:spLocks noGrp="1"/>
          </p:cNvSpPr>
          <p:nvPr>
            <p:ph type="pic" idx="4294967295"/>
          </p:nvPr>
        </p:nvSpPr>
        <p:spPr>
          <a:xfrm>
            <a:off x="8942832" y="4273466"/>
            <a:ext cx="2029968" cy="1828800"/>
          </a:xfrm>
          <a:solidFill>
            <a:srgbClr val="E4E6BE"/>
          </a:solidFill>
        </p:spPr>
        <p:txBody>
          <a:bodyPr anchorCtr="1">
            <a:noAutofit/>
          </a:bodyPr>
          <a:lstStyle>
            <a:lvl1pPr marL="0" indent="0" algn="ctr">
              <a:buNone/>
              <a:defRPr sz="1200"/>
            </a:lvl1pPr>
            <a:lvl2pPr marL="0" lvl="0" indent="0" algn="ctr">
              <a:buNone/>
              <a:defRPr sz="1200"/>
            </a:lvl2pPr>
          </a:lstStyle>
          <a:p>
            <a:pPr lvl="0"/>
            <a:r>
              <a:rPr lang="en-US"/>
              <a:t>Click to add picture</a:t>
            </a:r>
          </a:p>
          <a:p>
            <a:pPr lvl="0"/>
            <a:endParaRPr lang="en-US"/>
          </a:p>
        </p:txBody>
      </p:sp>
      <p:sp>
        <p:nvSpPr>
          <p:cNvPr id="27" name="Text Placeholder 18">
            <a:extLst>
              <a:ext uri="{FF2B5EF4-FFF2-40B4-BE49-F238E27FC236}">
                <a16:creationId xmlns:a16="http://schemas.microsoft.com/office/drawing/2014/main" id="{B7AEF48C-DAEE-A231-3941-5869B44506C4}"/>
              </a:ext>
            </a:extLst>
          </p:cNvPr>
          <p:cNvSpPr txBox="1">
            <a:spLocks noGrp="1"/>
          </p:cNvSpPr>
          <p:nvPr>
            <p:ph type="body" idx="4294967295"/>
          </p:nvPr>
        </p:nvSpPr>
        <p:spPr>
          <a:xfrm>
            <a:off x="8942832" y="5919386"/>
            <a:ext cx="2029968" cy="694944"/>
          </a:xfrm>
          <a:solidFill>
            <a:srgbClr val="D2D592"/>
          </a:solidFill>
        </p:spPr>
        <p:txBody>
          <a:bodyPr lIns="0" tIns="155448" rIns="0" anchorCtr="1"/>
          <a:lstStyle>
            <a:lvl1pPr marL="0" indent="0" algn="ctr">
              <a:spcBef>
                <a:spcPts val="0"/>
              </a:spcBef>
              <a:buNone/>
              <a:defRPr sz="1400" cap="all" spc="20">
                <a:latin typeface="Arial Black"/>
                <a:cs typeface="Arial" pitchFamily="34"/>
              </a:defRPr>
            </a:lvl1pPr>
          </a:lstStyle>
          <a:p>
            <a:pPr lvl="0"/>
            <a:r>
              <a:rPr lang="en-US"/>
              <a:t>Add Text</a:t>
            </a:r>
          </a:p>
        </p:txBody>
      </p:sp>
      <p:sp>
        <p:nvSpPr>
          <p:cNvPr id="28" name="Text Placeholder 20">
            <a:extLst>
              <a:ext uri="{FF2B5EF4-FFF2-40B4-BE49-F238E27FC236}">
                <a16:creationId xmlns:a16="http://schemas.microsoft.com/office/drawing/2014/main" id="{9EE6A35C-7BB2-87D5-1C27-DFD2E1B48A3B}"/>
              </a:ext>
            </a:extLst>
          </p:cNvPr>
          <p:cNvSpPr txBox="1">
            <a:spLocks noGrp="1"/>
          </p:cNvSpPr>
          <p:nvPr>
            <p:ph type="body" idx="4294967295"/>
          </p:nvPr>
        </p:nvSpPr>
        <p:spPr>
          <a:xfrm>
            <a:off x="8942832" y="6295397"/>
            <a:ext cx="2029968" cy="269235"/>
          </a:xfrm>
        </p:spPr>
        <p:txBody>
          <a:bodyPr anchorCtr="1"/>
          <a:lstStyle>
            <a:lvl1pPr marL="0" indent="0" algn="ctr">
              <a:buNone/>
              <a:defRPr sz="1200" spc="20"/>
            </a:lvl1pPr>
          </a:lstStyle>
          <a:p>
            <a:pPr lvl="0"/>
            <a:r>
              <a:rPr lang="en-US"/>
              <a:t>Click to add text</a:t>
            </a:r>
          </a:p>
        </p:txBody>
      </p:sp>
    </p:spTree>
    <p:extLst>
      <p:ext uri="{BB962C8B-B14F-4D97-AF65-F5344CB8AC3E}">
        <p14:creationId xmlns:p14="http://schemas.microsoft.com/office/powerpoint/2010/main" val="3229621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theme" Target="../theme/theme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AF6"/>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DA98EB66-A43F-7EC8-EE00-C1F32197A6B4}"/>
              </a:ext>
            </a:extLst>
          </p:cNvPr>
          <p:cNvSpPr txBox="1">
            <a:spLocks noGrp="1"/>
          </p:cNvSpPr>
          <p:nvPr>
            <p:ph type="ftr" sz="quarter" idx="3"/>
          </p:nvPr>
        </p:nvSpPr>
        <p:spPr>
          <a:xfrm>
            <a:off x="760936" y="457200"/>
            <a:ext cx="3200400" cy="244501"/>
          </a:xfrm>
          <a:prstGeom prst="rect">
            <a:avLst/>
          </a:prstGeom>
          <a:noFill/>
          <a:ln>
            <a:noFill/>
          </a:ln>
        </p:spPr>
        <p:txBody>
          <a:bodyPr vert="horz" wrap="square" lIns="0" tIns="45720" rIns="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1F2C8F"/>
                </a:solidFill>
                <a:uFillTx/>
                <a:latin typeface="Arial" pitchFamily="34"/>
                <a:cs typeface="Arial" pitchFamily="34"/>
              </a:defRPr>
            </a:lvl1pPr>
          </a:lstStyle>
          <a:p>
            <a:pPr lvl="0"/>
            <a:r>
              <a:rPr lang="en-US"/>
              <a:t>Presentation title</a:t>
            </a:r>
          </a:p>
        </p:txBody>
      </p:sp>
      <p:sp>
        <p:nvSpPr>
          <p:cNvPr id="3" name="Slide Number Placeholder 5">
            <a:extLst>
              <a:ext uri="{FF2B5EF4-FFF2-40B4-BE49-F238E27FC236}">
                <a16:creationId xmlns:a16="http://schemas.microsoft.com/office/drawing/2014/main" id="{62BBA7FC-189F-F13F-C2BD-6181C504813C}"/>
              </a:ext>
            </a:extLst>
          </p:cNvPr>
          <p:cNvSpPr txBox="1">
            <a:spLocks noGrp="1"/>
          </p:cNvSpPr>
          <p:nvPr>
            <p:ph type="sldNum" sz="quarter" idx="4"/>
          </p:nvPr>
        </p:nvSpPr>
        <p:spPr>
          <a:xfrm>
            <a:off x="10438479" y="457200"/>
            <a:ext cx="987552" cy="244501"/>
          </a:xfrm>
          <a:prstGeom prst="rect">
            <a:avLst/>
          </a:prstGeom>
          <a:noFill/>
          <a:ln>
            <a:noFill/>
          </a:ln>
        </p:spPr>
        <p:txBody>
          <a:bodyPr vert="horz" wrap="square" lIns="91440" tIns="45720" rIns="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1F2C8F"/>
                </a:solidFill>
                <a:uFillTx/>
                <a:latin typeface="Arial" pitchFamily="34"/>
                <a:cs typeface="Arial" pitchFamily="34"/>
              </a:defRPr>
            </a:lvl1pPr>
          </a:lstStyle>
          <a:p>
            <a:pPr lvl="0"/>
            <a:fld id="{A689F24E-849F-4498-960B-63AB4290DF44}" type="slidenum">
              <a:t>‹#›</a:t>
            </a:fld>
            <a:endParaRPr lang="en-US"/>
          </a:p>
        </p:txBody>
      </p:sp>
      <p:sp>
        <p:nvSpPr>
          <p:cNvPr id="4" name="Title Placeholder 1">
            <a:extLst>
              <a:ext uri="{FF2B5EF4-FFF2-40B4-BE49-F238E27FC236}">
                <a16:creationId xmlns:a16="http://schemas.microsoft.com/office/drawing/2014/main" id="{2B27097F-4C20-635B-37DC-31B494E6A03F}"/>
              </a:ext>
            </a:extLst>
          </p:cNvPr>
          <p:cNvSpPr txBox="1">
            <a:spLocks noGrp="1"/>
          </p:cNvSpPr>
          <p:nvPr>
            <p:ph type="title"/>
          </p:nvPr>
        </p:nvSpPr>
        <p:spPr>
          <a:xfrm>
            <a:off x="758952" y="731520"/>
            <a:ext cx="10671048" cy="1362053"/>
          </a:xfrm>
          <a:prstGeom prst="rect">
            <a:avLst/>
          </a:prstGeom>
          <a:noFill/>
          <a:ln>
            <a:noFill/>
          </a:ln>
        </p:spPr>
        <p:txBody>
          <a:bodyPr vert="horz" wrap="square" lIns="91440" tIns="45720" rIns="91440" bIns="45720" anchor="b" anchorCtr="1" compatLnSpc="1">
            <a:noAutofit/>
          </a:bodyPr>
          <a:lstStyle/>
          <a:p>
            <a:pPr lvl="0"/>
            <a:r>
              <a:rPr lang="en-US"/>
              <a:t>Click to edit Master title style</a:t>
            </a:r>
          </a:p>
        </p:txBody>
      </p:sp>
      <p:sp>
        <p:nvSpPr>
          <p:cNvPr id="5" name="Text Placeholder 2">
            <a:extLst>
              <a:ext uri="{FF2B5EF4-FFF2-40B4-BE49-F238E27FC236}">
                <a16:creationId xmlns:a16="http://schemas.microsoft.com/office/drawing/2014/main" id="{C5F03712-D18A-A9B1-1493-8B9B57FEA36E}"/>
              </a:ext>
            </a:extLst>
          </p:cNvPr>
          <p:cNvSpPr txBox="1">
            <a:spLocks noGrp="1"/>
          </p:cNvSpPr>
          <p:nvPr>
            <p:ph type="body" idx="1"/>
          </p:nvPr>
        </p:nvSpPr>
        <p:spPr>
          <a:xfrm>
            <a:off x="758952" y="2103120"/>
            <a:ext cx="10671048"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marL="0" marR="0" lvl="0" indent="0" algn="ctr" defTabSz="914400" rtl="0" fontAlgn="auto" hangingPunct="1">
        <a:lnSpc>
          <a:spcPts val="4875"/>
        </a:lnSpc>
        <a:spcBef>
          <a:spcPts val="0"/>
        </a:spcBef>
        <a:spcAft>
          <a:spcPts val="0"/>
        </a:spcAft>
        <a:buNone/>
        <a:tabLst/>
        <a:defRPr lang="en-US" sz="4400" b="1" i="0" u="none" strike="noStrike" kern="1200" cap="all" spc="0" baseline="0">
          <a:solidFill>
            <a:srgbClr val="1F2C8F"/>
          </a:solidFill>
          <a:uFillTx/>
          <a:latin typeface="Arial Black"/>
        </a:defRPr>
      </a:lvl1pPr>
    </p:titleStyle>
    <p:bodyStyle>
      <a:lvl1pPr marL="347472" marR="0" lvl="0" indent="-347472" algn="l" defTabSz="914400" rtl="0" fontAlgn="auto" hangingPunct="1">
        <a:lnSpc>
          <a:spcPct val="100000"/>
        </a:lnSpc>
        <a:spcBef>
          <a:spcPts val="360"/>
        </a:spcBef>
        <a:spcAft>
          <a:spcPts val="0"/>
        </a:spcAft>
        <a:buSzPct val="100000"/>
        <a:buFont typeface="Arial" pitchFamily="34"/>
        <a:buChar char="•"/>
        <a:tabLst/>
        <a:defRPr lang="en-US" sz="2800" b="0" i="0" u="none" strike="noStrike" kern="1200" cap="none" spc="0" baseline="0">
          <a:solidFill>
            <a:srgbClr val="1F2C8F"/>
          </a:solidFill>
          <a:uFillTx/>
          <a:latin typeface="Sabon Next LT"/>
        </a:defRPr>
      </a:lvl1pPr>
      <a:lvl2pPr marL="685800" marR="0" lvl="1" indent="-347472" algn="l" defTabSz="914400" rtl="0" fontAlgn="auto" hangingPunct="1">
        <a:lnSpc>
          <a:spcPct val="100000"/>
        </a:lnSpc>
        <a:spcBef>
          <a:spcPts val="360"/>
        </a:spcBef>
        <a:spcAft>
          <a:spcPts val="0"/>
        </a:spcAft>
        <a:buSzPct val="100000"/>
        <a:buFont typeface="Arial" pitchFamily="34"/>
        <a:buChar char="•"/>
        <a:tabLst/>
        <a:defRPr lang="en-US" sz="2400" b="0" i="0" u="none" strike="noStrike" kern="1200" cap="none" spc="0" baseline="0">
          <a:solidFill>
            <a:srgbClr val="1F2C8F"/>
          </a:solidFill>
          <a:uFillTx/>
          <a:latin typeface="Sabon Next LT"/>
        </a:defRPr>
      </a:lvl2pPr>
      <a:lvl3pPr marL="1143000" marR="0" lvl="2" indent="-347472" algn="l" defTabSz="914400" rtl="0" fontAlgn="auto" hangingPunct="1">
        <a:lnSpc>
          <a:spcPct val="100000"/>
        </a:lnSpc>
        <a:spcBef>
          <a:spcPts val="360"/>
        </a:spcBef>
        <a:spcAft>
          <a:spcPts val="0"/>
        </a:spcAft>
        <a:buSzPct val="100000"/>
        <a:buFont typeface="Arial" pitchFamily="34"/>
        <a:buChar char="•"/>
        <a:tabLst/>
        <a:defRPr lang="en-US" sz="2000" b="0" i="0" u="none" strike="noStrike" kern="1200" cap="none" spc="0" baseline="0">
          <a:solidFill>
            <a:srgbClr val="1F2C8F"/>
          </a:solidFill>
          <a:uFillTx/>
          <a:latin typeface="Sabon Next LT"/>
        </a:defRPr>
      </a:lvl3pPr>
      <a:lvl4pPr marL="1600200" marR="0" lvl="3" indent="-347472" algn="l" defTabSz="914400" rtl="0" fontAlgn="auto" hangingPunct="1">
        <a:lnSpc>
          <a:spcPct val="100000"/>
        </a:lnSpc>
        <a:spcBef>
          <a:spcPts val="360"/>
        </a:spcBef>
        <a:spcAft>
          <a:spcPts val="0"/>
        </a:spcAft>
        <a:buSzPct val="100000"/>
        <a:buFont typeface="Arial" pitchFamily="34"/>
        <a:buChar char="•"/>
        <a:tabLst/>
        <a:defRPr lang="en-US" sz="1800" b="0" i="0" u="none" strike="noStrike" kern="1200" cap="none" spc="0" baseline="0">
          <a:solidFill>
            <a:srgbClr val="1F2C8F"/>
          </a:solidFill>
          <a:uFillTx/>
          <a:latin typeface="Sabon Next LT"/>
        </a:defRPr>
      </a:lvl4pPr>
      <a:lvl5pPr marL="2057400" marR="0" lvl="4" indent="-347472" algn="l" defTabSz="914400" rtl="0" fontAlgn="auto" hangingPunct="1">
        <a:lnSpc>
          <a:spcPct val="100000"/>
        </a:lnSpc>
        <a:spcBef>
          <a:spcPts val="360"/>
        </a:spcBef>
        <a:spcAft>
          <a:spcPts val="0"/>
        </a:spcAft>
        <a:buSzPct val="100000"/>
        <a:buFont typeface="Arial" pitchFamily="34"/>
        <a:buChar char="•"/>
        <a:tabLst/>
        <a:defRPr lang="en-US" sz="1800" b="0" i="0" u="none" strike="noStrike" kern="1200" cap="none" spc="0" baseline="0">
          <a:solidFill>
            <a:srgbClr val="1F2C8F"/>
          </a:solidFill>
          <a:uFillTx/>
          <a:latin typeface="Sabon Next 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13.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image" Target="../media/image15.jpeg" /><Relationship Id="rId1" Type="http://schemas.openxmlformats.org/officeDocument/2006/relationships/slideLayout" Target="../slideLayouts/slideLayout14.xml" /><Relationship Id="rId4" Type="http://schemas.openxmlformats.org/officeDocument/2006/relationships/image" Target="../media/image17.jpeg" /></Relationships>
</file>

<file path=ppt/slides/_rels/slide14.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14.xml" /></Relationships>
</file>

<file path=ppt/slides/_rels/slide15.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18.xml" /></Relationships>
</file>

<file path=ppt/slides/_rels/slide16.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18.xml" /></Relationships>
</file>

<file path=ppt/slides/_rels/slide17.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18.xml" /></Relationships>
</file>

<file path=ppt/slides/_rels/slide18.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18.xml" /></Relationships>
</file>

<file path=ppt/slides/_rels/slide19.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18.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20.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18.xml" /></Relationships>
</file>

<file path=ppt/slides/_rels/slide21.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18.xml" /></Relationships>
</file>

<file path=ppt/slides/_rels/slide22.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17.xml" /></Relationships>
</file>

<file path=ppt/slides/_rels/slide23.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17.xml" /></Relationships>
</file>

<file path=ppt/slides/_rels/slide24.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17.xml" /></Relationships>
</file>

<file path=ppt/slides/_rels/slide25.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17.xml" /></Relationships>
</file>

<file path=ppt/slides/_rels/slide26.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17.xml" /></Relationships>
</file>

<file path=ppt/slides/_rels/slide27.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17.xml" /></Relationships>
</file>

<file path=ppt/slides/_rels/slide28.xml.rels><?xml version="1.0" encoding="UTF-8" standalone="yes"?>
<Relationships xmlns="http://schemas.openxmlformats.org/package/2006/relationships"><Relationship Id="rId3" Type="http://schemas.openxmlformats.org/officeDocument/2006/relationships/image" Target="../media/image33.jpeg" /><Relationship Id="rId2" Type="http://schemas.openxmlformats.org/officeDocument/2006/relationships/image" Target="../media/image32.jpeg" /><Relationship Id="rId1" Type="http://schemas.openxmlformats.org/officeDocument/2006/relationships/slideLayout" Target="../slideLayouts/slideLayout14.xml" /><Relationship Id="rId4" Type="http://schemas.openxmlformats.org/officeDocument/2006/relationships/image" Target="../media/image34.jpeg" /></Relationships>
</file>

<file path=ppt/slides/_rels/slide29.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14.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14.xml" /></Relationships>
</file>

<file path=ppt/slides/_rels/slide31.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37.jpeg" /><Relationship Id="rId1" Type="http://schemas.openxmlformats.org/officeDocument/2006/relationships/slideLayout" Target="../slideLayouts/slideLayout14.xml" /></Relationships>
</file>

<file path=ppt/slides/_rels/slide32.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14.xml" /></Relationships>
</file>

<file path=ppt/slides/_rels/slide33.xml.rels><?xml version="1.0" encoding="UTF-8" standalone="yes"?>
<Relationships xmlns="http://schemas.openxmlformats.org/package/2006/relationships"><Relationship Id="rId3" Type="http://schemas.openxmlformats.org/officeDocument/2006/relationships/hyperlink" Target="https://retail.economictimes.indiatimes.com/news/food-entertainment/personal-care-pet-supplies-liquor/amul-hikes-milk-price-by-up-to-rs-3/litre/97571082" TargetMode="External" /><Relationship Id="rId2" Type="http://schemas.openxmlformats.org/officeDocument/2006/relationships/hyperlink" Target="https://retail.economictimes.indiatimes.com/news/food-entertainment/personal-care-pet-supplies-liquor/amul-milk-prices-hiked-by-rs-2/litre-in-gujarat/99159635" TargetMode="External" /><Relationship Id="rId1" Type="http://schemas.openxmlformats.org/officeDocument/2006/relationships/slideLayout" Target="../slideLayouts/slideLayout14.xml" /><Relationship Id="rId4" Type="http://schemas.openxmlformats.org/officeDocument/2006/relationships/hyperlink" Target="https://www.financialexpress.com/business/industry/" TargetMode="Externa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35.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image" Target="../media/image40.jpeg" /><Relationship Id="rId1" Type="http://schemas.openxmlformats.org/officeDocument/2006/relationships/slideLayout" Target="../slideLayouts/slideLayout14.xml" /></Relationships>
</file>

<file path=ppt/slides/_rels/slide36.xml.rels><?xml version="1.0" encoding="UTF-8" standalone="yes"?>
<Relationships xmlns="http://schemas.openxmlformats.org/package/2006/relationships"><Relationship Id="rId3" Type="http://schemas.openxmlformats.org/officeDocument/2006/relationships/hyperlink" Target="https://www.instagram.com/s/aGlnaGxpZ2h0OjE4MDI3MjkwMDg2NjM4NzIw?story_media_id=3214051242532075324_62405125644&amp;igshid=NTc4MTIwNjQ2YQ==" TargetMode="External" /><Relationship Id="rId2" Type="http://schemas.openxmlformats.org/officeDocument/2006/relationships/hyperlink" Target="https://www.instagram.com/s/aGlnaGxpZ2h0OjE4MDI3MjkwMDg2NjM4NzIw?story_media_id=3213533984831418727_62405125644&amp;igshid=NTc4MTIwNjQ2YQ==" TargetMode="External" /><Relationship Id="rId1" Type="http://schemas.openxmlformats.org/officeDocument/2006/relationships/slideLayout" Target="../slideLayouts/slideLayout14.xml" /><Relationship Id="rId5" Type="http://schemas.openxmlformats.org/officeDocument/2006/relationships/image" Target="../media/image43.jpeg" /><Relationship Id="rId4" Type="http://schemas.openxmlformats.org/officeDocument/2006/relationships/image" Target="../media/image4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4.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9.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10.xml" /><Relationship Id="rId5" Type="http://schemas.openxmlformats.org/officeDocument/2006/relationships/image" Target="../media/image13.png" /><Relationship Id="rId4" Type="http://schemas.openxmlformats.org/officeDocument/2006/relationships/image" Target="../media/image12.png" /></Relationships>
</file>

<file path=ppt/slides/slide1.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4E7B-E6CC-2421-81F0-8114E78689D5}"/>
              </a:ext>
            </a:extLst>
          </p:cNvPr>
          <p:cNvSpPr txBox="1">
            <a:spLocks noGrp="1"/>
          </p:cNvSpPr>
          <p:nvPr>
            <p:ph type="ctrTitle"/>
          </p:nvPr>
        </p:nvSpPr>
        <p:spPr>
          <a:xfrm>
            <a:off x="2903457" y="123343"/>
            <a:ext cx="6674178" cy="2855524"/>
          </a:xfrm>
        </p:spPr>
        <p:txBody>
          <a:bodyPr/>
          <a:lstStyle/>
          <a:p>
            <a:pPr lvl="0"/>
            <a:r>
              <a:rPr lang="en-US" sz="4000">
                <a:solidFill>
                  <a:srgbClr val="7030A0"/>
                </a:solidFill>
              </a:rPr>
              <a:t>TITLE:</a:t>
            </a:r>
            <a:r>
              <a:rPr lang="en-US" sz="4000">
                <a:solidFill>
                  <a:srgbClr val="8D2828"/>
                </a:solidFill>
              </a:rPr>
              <a:t> Comprehensive</a:t>
            </a:r>
            <a:br>
              <a:rPr lang="en-US" sz="4000">
                <a:solidFill>
                  <a:srgbClr val="8D2828"/>
                </a:solidFill>
              </a:rPr>
            </a:br>
            <a:r>
              <a:rPr lang="en-US" sz="4000">
                <a:solidFill>
                  <a:srgbClr val="8D2828"/>
                </a:solidFill>
              </a:rPr>
              <a:t> -Digital-Marketing-For-Amul</a:t>
            </a:r>
          </a:p>
        </p:txBody>
      </p:sp>
      <p:sp>
        <p:nvSpPr>
          <p:cNvPr id="3" name="Subtitle 2">
            <a:extLst>
              <a:ext uri="{FF2B5EF4-FFF2-40B4-BE49-F238E27FC236}">
                <a16:creationId xmlns:a16="http://schemas.microsoft.com/office/drawing/2014/main" id="{D5D7BD54-894D-5162-7340-437775DEB6D2}"/>
              </a:ext>
            </a:extLst>
          </p:cNvPr>
          <p:cNvSpPr txBox="1">
            <a:spLocks noGrp="1"/>
          </p:cNvSpPr>
          <p:nvPr>
            <p:ph type="subTitle" idx="1"/>
          </p:nvPr>
        </p:nvSpPr>
        <p:spPr>
          <a:xfrm>
            <a:off x="4086810" y="2978868"/>
            <a:ext cx="4264094" cy="2778120"/>
          </a:xfrm>
        </p:spPr>
        <p:txBody>
          <a:bodyPr/>
          <a:lstStyle/>
          <a:p>
            <a:endParaRPr lang="en-US"/>
          </a:p>
        </p:txBody>
      </p:sp>
      <p:pic>
        <p:nvPicPr>
          <p:cNvPr id="4" name="Picture 4" descr="A cartoon of a child holding a sandwich&#10;&#10;Description automatically generated">
            <a:extLst>
              <a:ext uri="{FF2B5EF4-FFF2-40B4-BE49-F238E27FC236}">
                <a16:creationId xmlns:a16="http://schemas.microsoft.com/office/drawing/2014/main" id="{CDBB2AB7-D0CF-AD55-34C3-956DFB0A397B}"/>
              </a:ext>
            </a:extLst>
          </p:cNvPr>
          <p:cNvPicPr>
            <a:picLocks noChangeAspect="1"/>
          </p:cNvPicPr>
          <p:nvPr/>
        </p:nvPicPr>
        <p:blipFill>
          <a:blip r:embed="rId3"/>
          <a:stretch>
            <a:fillRect/>
          </a:stretch>
        </p:blipFill>
        <p:spPr>
          <a:xfrm>
            <a:off x="4393161" y="3092445"/>
            <a:ext cx="3405673" cy="2550965"/>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Diagram 4">
            <a:extLst>
              <a:ext uri="{FF2B5EF4-FFF2-40B4-BE49-F238E27FC236}">
                <a16:creationId xmlns:a16="http://schemas.microsoft.com/office/drawing/2014/main" id="{D3D73C8E-C3EE-0695-7735-27622249FAA9}"/>
              </a:ext>
            </a:extLst>
          </p:cNvPr>
          <p:cNvSpPr/>
          <p:nvPr/>
        </p:nvSpPr>
        <p:spPr>
          <a:xfrm>
            <a:off x="169685" y="1082347"/>
            <a:ext cx="11753176" cy="5775652"/>
          </a:xfrm>
          <a:custGeom>
            <a:avLst/>
            <a:gdLst>
              <a:gd name="f0" fmla="val 10800000"/>
              <a:gd name="f1" fmla="val 5400000"/>
              <a:gd name="f2" fmla="val 180"/>
              <a:gd name="f3" fmla="val w"/>
              <a:gd name="f4" fmla="val h"/>
              <a:gd name="f5" fmla="val 0"/>
              <a:gd name="f6" fmla="val 11753172"/>
              <a:gd name="f7" fmla="val 5775648"/>
              <a:gd name="f8" fmla="val 962627"/>
              <a:gd name="f9" fmla="val 430983"/>
              <a:gd name="f10" fmla="val 10790545"/>
              <a:gd name="f11" fmla="val 11322189"/>
              <a:gd name="f12" fmla="val 4813021"/>
              <a:gd name="f13" fmla="val 5344665"/>
              <a:gd name="f14" fmla="+- 0 0 -90"/>
              <a:gd name="f15" fmla="*/ f3 1 11753172"/>
              <a:gd name="f16" fmla="*/ f4 1 5775648"/>
              <a:gd name="f17" fmla="val f5"/>
              <a:gd name="f18" fmla="val f6"/>
              <a:gd name="f19" fmla="val f7"/>
              <a:gd name="f20" fmla="*/ f14 f0 1"/>
              <a:gd name="f21" fmla="+- f19 0 f17"/>
              <a:gd name="f22" fmla="+- f18 0 f17"/>
              <a:gd name="f23" fmla="*/ f20 1 f2"/>
              <a:gd name="f24" fmla="*/ f22 1 11753172"/>
              <a:gd name="f25" fmla="*/ f21 1 5775648"/>
              <a:gd name="f26" fmla="*/ 0 f22 1"/>
              <a:gd name="f27" fmla="*/ 962627 f21 1"/>
              <a:gd name="f28" fmla="*/ 962627 f22 1"/>
              <a:gd name="f29" fmla="*/ 0 f21 1"/>
              <a:gd name="f30" fmla="*/ 10790545 f22 1"/>
              <a:gd name="f31" fmla="*/ 11753172 f22 1"/>
              <a:gd name="f32" fmla="*/ 4813021 f21 1"/>
              <a:gd name="f33" fmla="*/ 5775648 f21 1"/>
              <a:gd name="f34" fmla="+- f23 0 f1"/>
              <a:gd name="f35" fmla="*/ f26 1 11753172"/>
              <a:gd name="f36" fmla="*/ f27 1 5775648"/>
              <a:gd name="f37" fmla="*/ f28 1 11753172"/>
              <a:gd name="f38" fmla="*/ f29 1 5775648"/>
              <a:gd name="f39" fmla="*/ f30 1 11753172"/>
              <a:gd name="f40" fmla="*/ f31 1 11753172"/>
              <a:gd name="f41" fmla="*/ f32 1 5775648"/>
              <a:gd name="f42" fmla="*/ f33 1 5775648"/>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1753172" h="577564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E7E6E6"/>
          </a:solidFill>
          <a:ln w="12701" cap="flat">
            <a:solidFill>
              <a:srgbClr val="FDFAF6"/>
            </a:solidFill>
            <a:prstDash val="solid"/>
            <a:miter/>
          </a:ln>
        </p:spPr>
        <p:txBody>
          <a:bodyPr vert="horz" wrap="square" lIns="358143" tIns="320040" rIns="358143" bIns="320040" anchor="t" anchorCtr="0" compatLnSpc="1">
            <a:noAutofit/>
          </a:bodyPr>
          <a:lstStyle/>
          <a:p>
            <a:pPr marL="0" marR="0" lvl="0" indent="0" algn="l" defTabSz="888997" rtl="0" fontAlgn="auto" hangingPunct="1">
              <a:lnSpc>
                <a:spcPct val="90000"/>
              </a:lnSpc>
              <a:spcBef>
                <a:spcPts val="0"/>
              </a:spcBef>
              <a:spcAft>
                <a:spcPts val="1200"/>
              </a:spcAft>
              <a:buNone/>
              <a:tabLst/>
              <a:defRPr sz="1800" b="0" i="0" u="none" strike="noStrike" kern="0" cap="none" spc="0" baseline="0">
                <a:solidFill>
                  <a:srgbClr val="000000"/>
                </a:solidFill>
                <a:uFillTx/>
              </a:defRPr>
            </a:pPr>
            <a:r>
              <a:rPr lang="en-US" sz="2000" b="1" i="0" u="none" strike="noStrike" kern="1200" cap="none" spc="0" baseline="0">
                <a:solidFill>
                  <a:srgbClr val="5E1315"/>
                </a:solidFill>
                <a:uFillTx/>
                <a:latin typeface="Sabon Next LT"/>
              </a:rPr>
              <a:t>COMPETITOR 1 </a:t>
            </a:r>
            <a:r>
              <a:rPr lang="en-US" sz="2400" b="1" i="0" u="none" strike="noStrike" kern="1200" cap="none" spc="0" baseline="0">
                <a:solidFill>
                  <a:srgbClr val="5E1315"/>
                </a:solidFill>
                <a:uFillTx/>
                <a:latin typeface="Sabon Next LT"/>
              </a:rPr>
              <a:t>: </a:t>
            </a:r>
            <a:r>
              <a:rPr lang="en-US" sz="2800" b="0" i="0" u="none" strike="noStrike" kern="1200" cap="none" spc="0" baseline="0">
                <a:solidFill>
                  <a:srgbClr val="17216B"/>
                </a:solidFill>
                <a:uFillTx/>
                <a:latin typeface="Sabon Next LT"/>
              </a:rPr>
              <a:t>HATSUN</a:t>
            </a:r>
            <a:r>
              <a:rPr lang="en-US" sz="1800" b="0" i="0" u="none" strike="noStrike" kern="1200" cap="none" spc="0" baseline="0">
                <a:solidFill>
                  <a:srgbClr val="0D0D0D"/>
                </a:solidFill>
                <a:uFillTx/>
                <a:latin typeface="Sabon Next LT"/>
              </a:rPr>
              <a:t> </a:t>
            </a:r>
          </a:p>
        </p:txBody>
      </p:sp>
      <p:sp>
        <p:nvSpPr>
          <p:cNvPr id="3" name="Footer Placeholder 2">
            <a:extLst>
              <a:ext uri="{FF2B5EF4-FFF2-40B4-BE49-F238E27FC236}">
                <a16:creationId xmlns:a16="http://schemas.microsoft.com/office/drawing/2014/main" id="{1AB50B5B-FA48-00BA-914D-1F4659F5F4C8}"/>
              </a:ext>
            </a:extLst>
          </p:cNvPr>
          <p:cNvSpPr txBox="1">
            <a:spLocks noGrp="1"/>
          </p:cNvSpPr>
          <p:nvPr/>
        </p:nvSpPr>
        <p:spPr>
          <a:xfrm>
            <a:off x="760936" y="103692"/>
            <a:ext cx="3200400" cy="353507"/>
          </a:xfrm>
          <a:prstGeom prst="rect">
            <a:avLst/>
          </a:prstGeom>
          <a:noFill/>
          <a:ln/>
        </p:spPr>
        <p:txBody>
          <a:bodyPr vert="horz" wrap="square" lIns="0" tIns="45720" rIns="0" bIns="45720" anchor="ctr"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E1315"/>
                </a:solidFill>
                <a:effectLst/>
                <a:uLnTx/>
                <a:uFillTx/>
                <a:latin typeface="Sabon Next LT"/>
                <a:ea typeface="+mn-ea"/>
                <a:cs typeface="Arial" pitchFamily="34"/>
              </a:rPr>
              <a:t>Competitor Analysis</a:t>
            </a:r>
          </a:p>
        </p:txBody>
      </p:sp>
      <p:sp>
        <p:nvSpPr>
          <p:cNvPr id="4" name="Slide Number Placeholder 3">
            <a:extLst>
              <a:ext uri="{FF2B5EF4-FFF2-40B4-BE49-F238E27FC236}">
                <a16:creationId xmlns:a16="http://schemas.microsoft.com/office/drawing/2014/main" id="{14A39629-DB04-3933-CFF9-E76312663ADE}"/>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E49E36-C779-4810-9D3D-720802807DEB}"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5" name="Picture 6">
            <a:extLst>
              <a:ext uri="{FF2B5EF4-FFF2-40B4-BE49-F238E27FC236}">
                <a16:creationId xmlns:a16="http://schemas.microsoft.com/office/drawing/2014/main" id="{6F6F9949-8C3A-044A-B263-8034B3CFA759}"/>
              </a:ext>
            </a:extLst>
          </p:cNvPr>
          <p:cNvPicPr>
            <a:picLocks noChangeAspect="1"/>
          </p:cNvPicPr>
          <p:nvPr/>
        </p:nvPicPr>
        <p:blipFill>
          <a:blip r:embed="rId2"/>
          <a:stretch>
            <a:fillRect/>
          </a:stretch>
        </p:blipFill>
        <p:spPr>
          <a:xfrm>
            <a:off x="495787" y="2042193"/>
            <a:ext cx="11369713" cy="4582543"/>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2" name="Diagram 4">
            <a:extLst>
              <a:ext uri="{FF2B5EF4-FFF2-40B4-BE49-F238E27FC236}">
                <a16:creationId xmlns:a16="http://schemas.microsoft.com/office/drawing/2014/main" id="{52CD7CBE-1B22-65C8-DB78-278C339925AE}"/>
              </a:ext>
            </a:extLst>
          </p:cNvPr>
          <p:cNvSpPr/>
          <p:nvPr/>
        </p:nvSpPr>
        <p:spPr>
          <a:xfrm>
            <a:off x="476246" y="2530684"/>
            <a:ext cx="10953753" cy="1802785"/>
          </a:xfrm>
          <a:custGeom>
            <a:avLst/>
            <a:gdLst>
              <a:gd name="f0" fmla="val 10800000"/>
              <a:gd name="f1" fmla="val 5400000"/>
              <a:gd name="f2" fmla="val 180"/>
              <a:gd name="f3" fmla="val w"/>
              <a:gd name="f4" fmla="val h"/>
              <a:gd name="f5" fmla="val 0"/>
              <a:gd name="f6" fmla="val 10953750"/>
              <a:gd name="f7" fmla="val 1802789"/>
              <a:gd name="f8" fmla="val 300471"/>
              <a:gd name="f9" fmla="val 134525"/>
              <a:gd name="f10" fmla="val 10653279"/>
              <a:gd name="f11" fmla="val 10819225"/>
              <a:gd name="f12" fmla="val 1502318"/>
              <a:gd name="f13" fmla="val 1668264"/>
              <a:gd name="f14" fmla="+- 0 0 -90"/>
              <a:gd name="f15" fmla="*/ f3 1 10953750"/>
              <a:gd name="f16" fmla="*/ f4 1 1802789"/>
              <a:gd name="f17" fmla="val f5"/>
              <a:gd name="f18" fmla="val f6"/>
              <a:gd name="f19" fmla="val f7"/>
              <a:gd name="f20" fmla="*/ f14 f0 1"/>
              <a:gd name="f21" fmla="+- f19 0 f17"/>
              <a:gd name="f22" fmla="+- f18 0 f17"/>
              <a:gd name="f23" fmla="*/ f20 1 f2"/>
              <a:gd name="f24" fmla="*/ f22 1 10953750"/>
              <a:gd name="f25" fmla="*/ f21 1 1802789"/>
              <a:gd name="f26" fmla="*/ 0 f22 1"/>
              <a:gd name="f27" fmla="*/ 300471 f21 1"/>
              <a:gd name="f28" fmla="*/ 300471 f22 1"/>
              <a:gd name="f29" fmla="*/ 0 f21 1"/>
              <a:gd name="f30" fmla="*/ 10653279 f22 1"/>
              <a:gd name="f31" fmla="*/ 10953750 f22 1"/>
              <a:gd name="f32" fmla="*/ 1502318 f21 1"/>
              <a:gd name="f33" fmla="*/ 1802789 f21 1"/>
              <a:gd name="f34" fmla="+- f23 0 f1"/>
              <a:gd name="f35" fmla="*/ f26 1 10953750"/>
              <a:gd name="f36" fmla="*/ f27 1 1802789"/>
              <a:gd name="f37" fmla="*/ f28 1 10953750"/>
              <a:gd name="f38" fmla="*/ f29 1 1802789"/>
              <a:gd name="f39" fmla="*/ f30 1 10953750"/>
              <a:gd name="f40" fmla="*/ f31 1 10953750"/>
              <a:gd name="f41" fmla="*/ f32 1 1802789"/>
              <a:gd name="f42" fmla="*/ f33 1 1802789"/>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0953750" h="180278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DFAF6"/>
          </a:solidFill>
          <a:ln w="12701" cap="flat">
            <a:solidFill>
              <a:srgbClr val="FDFAF6"/>
            </a:solidFill>
            <a:prstDash val="solid"/>
            <a:miter/>
          </a:ln>
        </p:spPr>
        <p:txBody>
          <a:bodyPr vert="horz" wrap="square" lIns="164207" tIns="164207" rIns="164207" bIns="164207" anchor="ctr" anchorCtr="0" compatLnSpc="1">
            <a:noAutofit/>
          </a:bodyPr>
          <a:lstStyle/>
          <a:p>
            <a:pPr marL="0" marR="0" lvl="0" indent="0" algn="l" defTabSz="888997" rtl="0" fontAlgn="auto" hangingPunct="1">
              <a:lnSpc>
                <a:spcPct val="100000"/>
              </a:lnSpc>
              <a:spcBef>
                <a:spcPts val="0"/>
              </a:spcBef>
              <a:spcAft>
                <a:spcPts val="1800"/>
              </a:spcAft>
              <a:buNone/>
              <a:tabLst/>
              <a:defRPr sz="1800" b="0" i="0" u="none" strike="noStrike" kern="0" cap="none" spc="0" baseline="0">
                <a:solidFill>
                  <a:srgbClr val="000000"/>
                </a:solidFill>
                <a:uFillTx/>
              </a:defRPr>
            </a:pPr>
            <a:r>
              <a:rPr lang="en-US" sz="2000" b="1" i="0" u="none" strike="noStrike" kern="1200" cap="none" spc="0" baseline="0">
                <a:solidFill>
                  <a:srgbClr val="5E1315"/>
                </a:solidFill>
                <a:uFillTx/>
                <a:latin typeface="Sabon Next LT"/>
              </a:rPr>
              <a:t>COMP</a:t>
            </a:r>
            <a:r>
              <a:rPr lang="en-US" sz="2800" b="1" i="0" u="none" strike="noStrike" kern="1200" cap="none" spc="0" baseline="0">
                <a:solidFill>
                  <a:srgbClr val="5E1315"/>
                </a:solidFill>
                <a:uFillTx/>
                <a:latin typeface="Sabon Next LT"/>
              </a:rPr>
              <a:t>e</a:t>
            </a:r>
            <a:r>
              <a:rPr lang="en-US" sz="2000" b="1" i="0" u="none" strike="noStrike" kern="1200" cap="none" spc="0" baseline="0">
                <a:solidFill>
                  <a:srgbClr val="5E1315"/>
                </a:solidFill>
                <a:uFillTx/>
                <a:latin typeface="Sabon Next LT"/>
              </a:rPr>
              <a:t>TITOR 2 </a:t>
            </a:r>
            <a:r>
              <a:rPr lang="en-US" sz="2400" b="1" i="0" u="none" strike="noStrike" kern="1200" cap="none" spc="0" baseline="0">
                <a:solidFill>
                  <a:srgbClr val="5E1315"/>
                </a:solidFill>
                <a:uFillTx/>
                <a:latin typeface="Sabon Next LT"/>
              </a:rPr>
              <a:t>:</a:t>
            </a:r>
            <a:r>
              <a:rPr lang="en-US" sz="4300" b="1" i="0" u="none" strike="noStrike" kern="1200" cap="none" spc="0" baseline="0">
                <a:solidFill>
                  <a:srgbClr val="FDFAF6"/>
                </a:solidFill>
                <a:uFillTx/>
                <a:latin typeface="Sabon Next LT"/>
              </a:rPr>
              <a:t> </a:t>
            </a:r>
            <a:r>
              <a:rPr lang="en-US" sz="2800" b="1" i="0" u="none" strike="noStrike" kern="1200" cap="none" spc="0" baseline="0">
                <a:solidFill>
                  <a:srgbClr val="17216B"/>
                </a:solidFill>
                <a:uFillTx/>
                <a:latin typeface="Sabon Next LT"/>
              </a:rPr>
              <a:t>kwality wall            </a:t>
            </a:r>
          </a:p>
          <a:p>
            <a:pPr marL="0" marR="0" lvl="0" indent="0" algn="l" defTabSz="888997" rtl="0" fontAlgn="auto" hangingPunct="1">
              <a:lnSpc>
                <a:spcPct val="100000"/>
              </a:lnSpc>
              <a:spcBef>
                <a:spcPts val="0"/>
              </a:spcBef>
              <a:spcAft>
                <a:spcPts val="1800"/>
              </a:spcAft>
              <a:buNone/>
              <a:tabLst/>
              <a:defRPr sz="1800" b="0" i="0" u="none" strike="noStrike" kern="0" cap="none" spc="0" baseline="0">
                <a:solidFill>
                  <a:srgbClr val="000000"/>
                </a:solidFill>
                <a:uFillTx/>
              </a:defRPr>
            </a:pPr>
            <a:r>
              <a:rPr lang="en-US" sz="2000" b="1" i="0" u="none" strike="noStrike" kern="1200" cap="none" spc="0" baseline="0">
                <a:solidFill>
                  <a:srgbClr val="0D0D0D"/>
                </a:solidFill>
                <a:uFillTx/>
                <a:latin typeface="Sabon Next LT"/>
              </a:rPr>
              <a:t>                                                                      strength</a:t>
            </a:r>
            <a:br>
              <a:rPr lang="en-US" sz="4300" b="1" i="0" u="none" strike="noStrike" kern="1200" cap="none" spc="0" baseline="0">
                <a:solidFill>
                  <a:srgbClr val="FDFAF6"/>
                </a:solidFill>
                <a:uFillTx/>
                <a:latin typeface="Sabon Next LT"/>
              </a:rPr>
            </a:br>
            <a:r>
              <a:rPr lang="en-US" sz="1600" b="0" i="0" u="none" strike="noStrike" kern="1200" cap="none" spc="0" baseline="0">
                <a:solidFill>
                  <a:srgbClr val="0D0D0D"/>
                </a:solidFill>
                <a:uFillTx/>
                <a:latin typeface="Sabon Next LT"/>
              </a:rPr>
              <a:t>powerful brand nameexcellent visibility and advertising</a:t>
            </a:r>
            <a:br>
              <a:rPr lang="en-US" sz="1600" b="0" i="0" u="none" strike="noStrike" kern="1200" cap="none" spc="0" baseline="0">
                <a:solidFill>
                  <a:srgbClr val="0D0D0D"/>
                </a:solidFill>
                <a:uFillTx/>
                <a:latin typeface="Sabon Next LT"/>
              </a:rPr>
            </a:br>
            <a:r>
              <a:rPr lang="en-US" sz="1600" b="0" i="0" u="none" strike="noStrike" kern="1200" cap="none" spc="0" baseline="0">
                <a:solidFill>
                  <a:srgbClr val="0D0D0D"/>
                </a:solidFill>
                <a:uFillTx/>
                <a:latin typeface="Sabon Next LT"/>
              </a:rPr>
              <a:t>good availability and distribution of products</a:t>
            </a:r>
            <a:br>
              <a:rPr lang="en-US" sz="1600" b="0" i="0" u="none" strike="noStrike" kern="1200" cap="none" spc="0" baseline="0">
                <a:solidFill>
                  <a:srgbClr val="0D0D0D"/>
                </a:solidFill>
                <a:uFillTx/>
                <a:latin typeface="Sabon Next LT"/>
              </a:rPr>
            </a:br>
            <a:r>
              <a:rPr lang="en-US" sz="1600" b="0" i="0" u="none" strike="noStrike" kern="1200" cap="none" spc="0" baseline="0">
                <a:solidFill>
                  <a:srgbClr val="0D0D0D"/>
                </a:solidFill>
                <a:uFillTx/>
                <a:latin typeface="Sabon Next LT"/>
              </a:rPr>
              <a:t>There are several tastes and options available</a:t>
            </a:r>
            <a:r>
              <a:rPr lang="en-US" sz="1800" b="0" i="0" u="none" strike="noStrike" kern="1200" cap="none" spc="0" baseline="0">
                <a:solidFill>
                  <a:srgbClr val="0D0D0D"/>
                </a:solidFill>
                <a:uFillTx/>
                <a:latin typeface="Sabon Next LT"/>
              </a:rPr>
              <a:t>. </a:t>
            </a:r>
          </a:p>
          <a:p>
            <a:pPr marL="0" marR="0" lvl="0" indent="0" algn="l" defTabSz="888997" rtl="0" fontAlgn="auto" hangingPunct="1">
              <a:lnSpc>
                <a:spcPct val="100000"/>
              </a:lnSpc>
              <a:spcBef>
                <a:spcPts val="0"/>
              </a:spcBef>
              <a:spcAft>
                <a:spcPts val="800"/>
              </a:spcAft>
              <a:buNone/>
              <a:tabLst/>
              <a:defRPr sz="1800" b="0" i="0" u="none" strike="noStrike" kern="0" cap="none" spc="0" baseline="0">
                <a:solidFill>
                  <a:srgbClr val="000000"/>
                </a:solidFill>
                <a:uFillTx/>
              </a:defRPr>
            </a:pPr>
            <a:r>
              <a:rPr lang="en-US" sz="2000" b="1" i="0" u="none" strike="noStrike" kern="1200" cap="none" spc="0" baseline="0">
                <a:solidFill>
                  <a:srgbClr val="0D0D0D"/>
                </a:solidFill>
                <a:uFillTx/>
                <a:latin typeface="Sabon Next LT"/>
              </a:rPr>
              <a:t>                                                                 Weaknesses</a:t>
            </a:r>
          </a:p>
          <a:p>
            <a:pPr marL="0" marR="0" lvl="0" indent="0" algn="l" defTabSz="888997" rtl="0" fontAlgn="auto" hangingPunct="1">
              <a:lnSpc>
                <a:spcPct val="100000"/>
              </a:lnSpc>
              <a:spcBef>
                <a:spcPts val="0"/>
              </a:spcBef>
              <a:spcAft>
                <a:spcPts val="800"/>
              </a:spcAft>
              <a:buNone/>
              <a:tabLst/>
              <a:defRPr sz="1800" b="0" i="0" u="none" strike="noStrike" kern="0" cap="none" spc="0" baseline="0">
                <a:solidFill>
                  <a:srgbClr val="000000"/>
                </a:solidFill>
                <a:uFillTx/>
              </a:defRPr>
            </a:pPr>
            <a:r>
              <a:rPr lang="en-US" sz="1800" b="0" i="0" u="none" strike="noStrike" kern="1200" cap="none" spc="0" baseline="0">
                <a:solidFill>
                  <a:srgbClr val="0D0D0D"/>
                </a:solidFill>
                <a:uFillTx/>
                <a:latin typeface="Sabon Next LT"/>
              </a:rPr>
              <a:t>.</a:t>
            </a:r>
            <a:r>
              <a:rPr lang="en-US" sz="1600" b="0" i="0" u="none" strike="noStrike" kern="1200" cap="none" spc="0" baseline="0">
                <a:solidFill>
                  <a:srgbClr val="0D0D0D"/>
                </a:solidFill>
                <a:uFillTx/>
                <a:latin typeface="Sabon Next LT"/>
              </a:rPr>
              <a:t> Food products have a limited shelf lifeThese were the weaknesses in the Kwality Walls SWOT Analysis. The weaknesses of a brand are certain aspects of its business which it can improv</a:t>
            </a:r>
            <a:r>
              <a:rPr lang="en-US" sz="1800" b="0" i="0" u="none" strike="noStrike" kern="1200" cap="none" spc="0" baseline="0">
                <a:solidFill>
                  <a:srgbClr val="0D0D0D"/>
                </a:solidFill>
                <a:uFillTx/>
                <a:latin typeface="Sabon Next LT"/>
              </a:rPr>
              <a:t>e</a:t>
            </a:r>
          </a:p>
          <a:p>
            <a:pPr marL="0" marR="0" lvl="0" indent="0" algn="l" defTabSz="888997" rtl="0" fontAlgn="auto" hangingPunct="1">
              <a:lnSpc>
                <a:spcPct val="100000"/>
              </a:lnSpc>
              <a:spcBef>
                <a:spcPts val="0"/>
              </a:spcBef>
              <a:spcAft>
                <a:spcPts val="800"/>
              </a:spcAft>
              <a:buNone/>
              <a:tabLst/>
              <a:defRPr sz="1800" b="0" i="0" u="none" strike="noStrike" kern="0" cap="none" spc="0" baseline="0">
                <a:solidFill>
                  <a:srgbClr val="000000"/>
                </a:solidFill>
                <a:uFillTx/>
              </a:defRPr>
            </a:pPr>
            <a:r>
              <a:rPr lang="en-US" sz="2000" b="1" i="0" u="none" strike="noStrike" kern="1200" cap="none" spc="0" baseline="0">
                <a:solidFill>
                  <a:srgbClr val="0D0D0D"/>
                </a:solidFill>
                <a:uFillTx/>
                <a:latin typeface="Sabon Next LT"/>
              </a:rPr>
              <a:t>                                                                 Opportunities</a:t>
            </a:r>
          </a:p>
          <a:p>
            <a:pPr marL="0" marR="0" lvl="0" indent="0" algn="l" defTabSz="888997" rtl="0" fontAlgn="auto" hangingPunct="1">
              <a:lnSpc>
                <a:spcPct val="100000"/>
              </a:lnSpc>
              <a:spcBef>
                <a:spcPts val="0"/>
              </a:spcBef>
              <a:spcAft>
                <a:spcPts val="700"/>
              </a:spcAft>
              <a:buNone/>
              <a:tabLst/>
              <a:defRPr sz="1800" b="0" i="0" u="none" strike="noStrike" kern="0" cap="none" spc="0" baseline="0">
                <a:solidFill>
                  <a:srgbClr val="000000"/>
                </a:solidFill>
                <a:uFillTx/>
              </a:defRPr>
            </a:pPr>
            <a:r>
              <a:rPr lang="en-US" sz="1600" b="0" i="0" u="none" strike="noStrike" kern="1200" cap="none" spc="0" baseline="0">
                <a:solidFill>
                  <a:srgbClr val="0D0D0D"/>
                </a:solidFill>
                <a:uFillTx/>
                <a:latin typeface="Sabon Next LT"/>
              </a:rPr>
              <a:t>Better and newer flavors. Above we covered the opportunities in Kwality Walls SWOT Analysis. The opportunities for any brand can include prospects of future growth.</a:t>
            </a:r>
            <a:r>
              <a:rPr lang="en-US" sz="1600" b="0" i="0" u="none" strike="noStrike" kern="1200" cap="none" spc="0" baseline="0">
                <a:solidFill>
                  <a:srgbClr val="FDFAF6"/>
                </a:solidFill>
                <a:uFillTx/>
                <a:latin typeface="Sabon Next LT"/>
              </a:rPr>
              <a:t> </a:t>
            </a:r>
          </a:p>
          <a:p>
            <a:pPr marL="0" marR="0" lvl="0" indent="0" algn="l" defTabSz="888997" rtl="0" fontAlgn="auto" hangingPunct="1">
              <a:lnSpc>
                <a:spcPct val="100000"/>
              </a:lnSpc>
              <a:spcBef>
                <a:spcPts val="0"/>
              </a:spcBef>
              <a:spcAft>
                <a:spcPts val="800"/>
              </a:spcAft>
              <a:buNone/>
              <a:tabLst/>
              <a:defRPr sz="1800" b="0" i="0" u="none" strike="noStrike" kern="0" cap="none" spc="0" baseline="0">
                <a:solidFill>
                  <a:srgbClr val="000000"/>
                </a:solidFill>
                <a:uFillTx/>
              </a:defRPr>
            </a:pPr>
            <a:r>
              <a:rPr lang="en-US" sz="2000" b="1" i="0" u="none" strike="noStrike" kern="1200" cap="none" spc="0" baseline="0">
                <a:solidFill>
                  <a:srgbClr val="0D0D0D"/>
                </a:solidFill>
                <a:uFillTx/>
                <a:latin typeface="Sabon Next LT"/>
              </a:rPr>
              <a:t>                                                                      Threat</a:t>
            </a:r>
          </a:p>
          <a:p>
            <a:pPr marL="0" marR="0" lvl="0" indent="0" algn="l" defTabSz="888997" rtl="0" fontAlgn="auto" hangingPunct="1">
              <a:lnSpc>
                <a:spcPct val="100000"/>
              </a:lnSpc>
              <a:spcBef>
                <a:spcPts val="0"/>
              </a:spcBef>
              <a:spcAft>
                <a:spcPts val="700"/>
              </a:spcAft>
              <a:buNone/>
              <a:tabLst/>
              <a:defRPr sz="1800" b="0" i="0" u="none" strike="noStrike" kern="0" cap="none" spc="0" baseline="0">
                <a:solidFill>
                  <a:srgbClr val="000000"/>
                </a:solidFill>
                <a:uFillTx/>
              </a:defRPr>
            </a:pPr>
            <a:r>
              <a:rPr lang="en-US" sz="1600" b="0" i="0" u="none" strike="noStrike" kern="1200" cap="none" spc="0" baseline="0">
                <a:solidFill>
                  <a:srgbClr val="0D0D0D"/>
                </a:solidFill>
                <a:uFillTx/>
                <a:latin typeface="Sabon Next LT"/>
              </a:rPr>
              <a:t> from existing ice-cream brands Local Kulfis</a:t>
            </a:r>
          </a:p>
          <a:p>
            <a:pPr marL="0" marR="0" lvl="0" indent="0" algn="l" defTabSz="888997" rtl="0" fontAlgn="auto" hangingPunct="1">
              <a:lnSpc>
                <a:spcPct val="100000"/>
              </a:lnSpc>
              <a:spcBef>
                <a:spcPts val="0"/>
              </a:spcBef>
              <a:spcAft>
                <a:spcPts val="700"/>
              </a:spcAft>
              <a:buNone/>
              <a:tabLst/>
              <a:defRPr sz="1800" b="0" i="0" u="none" strike="noStrike" kern="0" cap="none" spc="0" baseline="0">
                <a:solidFill>
                  <a:srgbClr val="000000"/>
                </a:solidFill>
                <a:uFillTx/>
              </a:defRPr>
            </a:pPr>
            <a:r>
              <a:rPr lang="en-US" sz="1600" b="0" i="0" u="none" strike="noStrike" kern="1200" cap="none" spc="0" baseline="0">
                <a:solidFill>
                  <a:srgbClr val="0D0D0D"/>
                </a:solidFill>
                <a:uFillTx/>
                <a:latin typeface="Sabon Next LT"/>
              </a:rPr>
              <a:t>The threats in the SWOT Analysis of Kwality Walls are as mentioned above. The threats for any business can be external factors which can negatively impact its business.</a:t>
            </a:r>
          </a:p>
          <a:p>
            <a:pPr marL="0" marR="0" lvl="0" indent="0" algn="l" defTabSz="888997" rtl="0" fontAlgn="auto" hangingPunct="1">
              <a:lnSpc>
                <a:spcPct val="100000"/>
              </a:lnSpc>
              <a:spcBef>
                <a:spcPts val="0"/>
              </a:spcBef>
              <a:spcAft>
                <a:spcPts val="700"/>
              </a:spcAft>
              <a:buNone/>
              <a:tabLst/>
              <a:defRPr sz="1800" b="0" i="0" u="none" strike="noStrike" kern="0" cap="none" spc="0" baseline="0">
                <a:solidFill>
                  <a:srgbClr val="000000"/>
                </a:solidFill>
                <a:uFillTx/>
              </a:defRPr>
            </a:pPr>
            <a:r>
              <a:rPr lang="en-US" sz="1600" b="0" i="0" u="none" strike="noStrike" kern="1200" cap="none" spc="0" baseline="0">
                <a:solidFill>
                  <a:srgbClr val="0D0D0D"/>
                </a:solidFill>
                <a:uFillTx/>
                <a:latin typeface="Sabon Next LT"/>
              </a:rPr>
              <a:t>Threat from existing ice-cream brands</a:t>
            </a:r>
          </a:p>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en-US" sz="1800" b="1" i="0" u="none" strike="noStrike" kern="1200" cap="none" spc="0" baseline="0">
              <a:solidFill>
                <a:srgbClr val="0D0D0D"/>
              </a:solidFill>
              <a:uFillTx/>
              <a:latin typeface="Sabon Next LT"/>
            </a:endParaRPr>
          </a:p>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en-US" sz="1800" b="0" i="0" u="none" strike="noStrike" kern="1200" cap="none" spc="0" baseline="0">
              <a:solidFill>
                <a:srgbClr val="0D0D0D"/>
              </a:solidFill>
              <a:uFillTx/>
              <a:latin typeface="Sabon Next LT"/>
            </a:endParaRPr>
          </a:p>
        </p:txBody>
      </p:sp>
      <p:sp>
        <p:nvSpPr>
          <p:cNvPr id="3" name="Slide Number Placeholder 3">
            <a:extLst>
              <a:ext uri="{FF2B5EF4-FFF2-40B4-BE49-F238E27FC236}">
                <a16:creationId xmlns:a16="http://schemas.microsoft.com/office/drawing/2014/main" id="{99686D5E-936C-0839-8FD8-44A1EC81CA20}"/>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7D5D6-83F3-4087-A580-822FB27517D1}"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9A6D02B8-FB7D-8749-2634-7DCF6FD04CBC}"/>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1D15991-53E3-4865-9160-64602F0D44EE}"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16">
            <a:extLst>
              <a:ext uri="{FF2B5EF4-FFF2-40B4-BE49-F238E27FC236}">
                <a16:creationId xmlns:a16="http://schemas.microsoft.com/office/drawing/2014/main" id="{9EB6A5C5-CA07-0E3F-1A3E-AB87B12B0DEF}"/>
              </a:ext>
            </a:extLst>
          </p:cNvPr>
          <p:cNvSpPr txBox="1">
            <a:spLocks noGrp="1"/>
          </p:cNvSpPr>
          <p:nvPr>
            <p:ph idx="1"/>
          </p:nvPr>
        </p:nvSpPr>
        <p:spPr>
          <a:xfrm>
            <a:off x="298579" y="186610"/>
            <a:ext cx="11709916" cy="6484778"/>
          </a:xfrm>
        </p:spPr>
        <p:txBody>
          <a:bodyPr/>
          <a:lstStyle/>
          <a:p>
            <a:pPr lvl="0"/>
            <a:r>
              <a:rPr lang="en-US" sz="1600" b="1">
                <a:solidFill>
                  <a:srgbClr val="5E1315"/>
                </a:solidFill>
              </a:rPr>
              <a:t>COMPETITOR </a:t>
            </a:r>
            <a:r>
              <a:rPr lang="en-US" sz="1800" b="1">
                <a:solidFill>
                  <a:srgbClr val="5E1315"/>
                </a:solidFill>
              </a:rPr>
              <a:t>3</a:t>
            </a:r>
            <a:r>
              <a:rPr lang="en-US" sz="2400" b="1">
                <a:solidFill>
                  <a:srgbClr val="5E1315"/>
                </a:solidFill>
              </a:rPr>
              <a:t> : </a:t>
            </a:r>
            <a:r>
              <a:rPr lang="en-US" sz="3600" b="1">
                <a:solidFill>
                  <a:srgbClr val="17216B"/>
                </a:solidFill>
              </a:rPr>
              <a:t>cadbury</a:t>
            </a:r>
            <a:endParaRPr lang="en-US" sz="3600">
              <a:solidFill>
                <a:srgbClr val="17216B"/>
              </a:solidFill>
            </a:endParaRPr>
          </a:p>
          <a:p>
            <a:pPr lvl="0"/>
            <a:r>
              <a:rPr lang="en-US" sz="2000" b="1" u="sng">
                <a:solidFill>
                  <a:srgbClr val="0D0D0D"/>
                </a:solidFill>
              </a:rPr>
              <a:t>Strengths</a:t>
            </a:r>
            <a:r>
              <a:rPr lang="en-US" sz="2000" b="1">
                <a:solidFill>
                  <a:srgbClr val="0D0D0D"/>
                </a:solidFill>
              </a:rPr>
              <a:t>:</a:t>
            </a:r>
          </a:p>
          <a:p>
            <a:pPr lvl="0"/>
            <a:r>
              <a:rPr lang="en-US" sz="1800">
                <a:solidFill>
                  <a:srgbClr val="0D0D0D"/>
                </a:solidFill>
              </a:rPr>
              <a:t>Cadbury is a well-known and well regarded chocolate brand.Customer loyalty and brand recall are high among Cadbury's clients.a workforce of about 70,000 peopleKraft Foods' strong parent brand provides a solid foundation.Cadbury's marketing and advertising strategies have been extremely effective.</a:t>
            </a:r>
          </a:p>
          <a:p>
            <a:pPr lvl="0"/>
            <a:r>
              <a:rPr lang="en-US" sz="2000" b="1" u="sng">
                <a:solidFill>
                  <a:srgbClr val="0D0D0D"/>
                </a:solidFill>
              </a:rPr>
              <a:t>Weaknesses</a:t>
            </a:r>
            <a:r>
              <a:rPr lang="en-US" sz="2000" b="1">
                <a:solidFill>
                  <a:srgbClr val="0D0D0D"/>
                </a:solidFill>
              </a:rPr>
              <a:t>:</a:t>
            </a:r>
          </a:p>
          <a:p>
            <a:pPr lvl="0"/>
            <a:r>
              <a:rPr lang="en-US" sz="1800">
                <a:solidFill>
                  <a:srgbClr val="0D0D0D"/>
                </a:solidFill>
              </a:rPr>
              <a:t>Several debates on marketing, worms, and other topics made international headlines.The reputation of Cadbury was harmed by a few incidents of product recall.These were the SWOT Analysis shortcomings for Cadbury. A brand's shortcomings are specific areas of its company that may be strengthened.</a:t>
            </a:r>
          </a:p>
          <a:p>
            <a:pPr lvl="0"/>
            <a:r>
              <a:rPr lang="en-US" sz="2000" b="1" u="sng">
                <a:solidFill>
                  <a:srgbClr val="0D0D0D"/>
                </a:solidFill>
              </a:rPr>
              <a:t>Opportunities</a:t>
            </a:r>
            <a:r>
              <a:rPr lang="en-US" sz="2000" b="1">
                <a:solidFill>
                  <a:srgbClr val="0D0D0D"/>
                </a:solidFill>
              </a:rPr>
              <a:t>:</a:t>
            </a:r>
          </a:p>
          <a:p>
            <a:pPr lvl="0"/>
            <a:r>
              <a:rPr lang="en-US" sz="1800">
                <a:solidFill>
                  <a:srgbClr val="0D0D0D"/>
                </a:solidFill>
              </a:rPr>
              <a:t>Cadbury can expand its market presence in rural areas.broadening its sphere of influence and entering unexplored marketsAdding rivals might strengthen Cadbury's position as the market leader.expansion of product offerings into adjacent food categories</a:t>
            </a:r>
          </a:p>
          <a:p>
            <a:pPr lvl="0"/>
            <a:r>
              <a:rPr lang="en-US" sz="2000" b="1" u="sng">
                <a:solidFill>
                  <a:srgbClr val="0D0D0D"/>
                </a:solidFill>
              </a:rPr>
              <a:t>Threats</a:t>
            </a:r>
            <a:r>
              <a:rPr lang="en-US" sz="2000" b="1">
                <a:solidFill>
                  <a:srgbClr val="0D0D0D"/>
                </a:solidFill>
              </a:rPr>
              <a:t>:</a:t>
            </a:r>
          </a:p>
          <a:p>
            <a:pPr lvl="0"/>
            <a:r>
              <a:rPr lang="en-US" sz="1800">
                <a:solidFill>
                  <a:srgbClr val="0D0D0D"/>
                </a:solidFill>
              </a:rPr>
              <a:t>Health consciousness amongst people can reduce intake of chocolatesIncrease in cost of raw materialInflation can cause reduction in salesHigher competition form international and local chocolate brands can affect Cadbury's market share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2EFAAE9-98ED-95E2-D150-DAA48158C6C3}"/>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031250-C1E6-46F4-9F42-4192B4723ABC}"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4">
            <a:extLst>
              <a:ext uri="{FF2B5EF4-FFF2-40B4-BE49-F238E27FC236}">
                <a16:creationId xmlns:a16="http://schemas.microsoft.com/office/drawing/2014/main" id="{16DB3682-4F48-FC7B-BDDE-D0BAC057D216}"/>
              </a:ext>
            </a:extLst>
          </p:cNvPr>
          <p:cNvSpPr txBox="1">
            <a:spLocks noGrp="1"/>
          </p:cNvSpPr>
          <p:nvPr>
            <p:ph idx="1"/>
          </p:nvPr>
        </p:nvSpPr>
        <p:spPr>
          <a:xfrm>
            <a:off x="174476" y="139958"/>
            <a:ext cx="11945986" cy="6587410"/>
          </a:xfrm>
        </p:spPr>
        <p:txBody>
          <a:bodyPr/>
          <a:lstStyle/>
          <a:p>
            <a:pPr lvl="0"/>
            <a:r>
              <a:rPr lang="en-US" sz="3200" b="1" u="sng">
                <a:solidFill>
                  <a:srgbClr val="5E1315"/>
                </a:solidFill>
              </a:rPr>
              <a:t>Competitors brand logos :</a:t>
            </a:r>
          </a:p>
          <a:p>
            <a:pPr lvl="0"/>
            <a:endParaRPr lang="en-US" sz="3200" b="1" u="sng">
              <a:solidFill>
                <a:srgbClr val="5E1315"/>
              </a:solidFill>
            </a:endParaRPr>
          </a:p>
        </p:txBody>
      </p:sp>
      <p:pic>
        <p:nvPicPr>
          <p:cNvPr id="4" name="Picture 6" descr="A blue and white logo&#10;&#10;Description automatically generated">
            <a:extLst>
              <a:ext uri="{FF2B5EF4-FFF2-40B4-BE49-F238E27FC236}">
                <a16:creationId xmlns:a16="http://schemas.microsoft.com/office/drawing/2014/main" id="{2BC0190E-45A0-28A0-9BC6-0B9902075144}"/>
              </a:ext>
            </a:extLst>
          </p:cNvPr>
          <p:cNvPicPr>
            <a:picLocks noChangeAspect="1"/>
          </p:cNvPicPr>
          <p:nvPr/>
        </p:nvPicPr>
        <p:blipFill>
          <a:blip r:embed="rId2"/>
          <a:stretch>
            <a:fillRect/>
          </a:stretch>
        </p:blipFill>
        <p:spPr>
          <a:xfrm>
            <a:off x="377071" y="1569485"/>
            <a:ext cx="3058494" cy="3058494"/>
          </a:xfrm>
          <a:prstGeom prst="rect">
            <a:avLst/>
          </a:prstGeom>
          <a:noFill/>
          <a:ln cap="flat">
            <a:noFill/>
          </a:ln>
        </p:spPr>
      </p:pic>
      <p:pic>
        <p:nvPicPr>
          <p:cNvPr id="5" name="Picture 8" descr="A red and white heart logo&#10;&#10;Description automatically generated">
            <a:extLst>
              <a:ext uri="{FF2B5EF4-FFF2-40B4-BE49-F238E27FC236}">
                <a16:creationId xmlns:a16="http://schemas.microsoft.com/office/drawing/2014/main" id="{8B844E90-097A-89CD-9689-DB0C9B3B2333}"/>
              </a:ext>
            </a:extLst>
          </p:cNvPr>
          <p:cNvPicPr>
            <a:picLocks noChangeAspect="1"/>
          </p:cNvPicPr>
          <p:nvPr/>
        </p:nvPicPr>
        <p:blipFill>
          <a:blip r:embed="rId3"/>
          <a:stretch>
            <a:fillRect/>
          </a:stretch>
        </p:blipFill>
        <p:spPr>
          <a:xfrm>
            <a:off x="4330470" y="1173906"/>
            <a:ext cx="3400425" cy="2095503"/>
          </a:xfrm>
          <a:prstGeom prst="rect">
            <a:avLst/>
          </a:prstGeom>
          <a:noFill/>
          <a:ln cap="flat">
            <a:noFill/>
          </a:ln>
        </p:spPr>
      </p:pic>
      <p:pic>
        <p:nvPicPr>
          <p:cNvPr id="6" name="Picture 10" descr="A logo of a chocolate brand&#10;&#10;Description automatically generated">
            <a:extLst>
              <a:ext uri="{FF2B5EF4-FFF2-40B4-BE49-F238E27FC236}">
                <a16:creationId xmlns:a16="http://schemas.microsoft.com/office/drawing/2014/main" id="{097E2532-E084-80D9-9845-990A80D6BF69}"/>
              </a:ext>
            </a:extLst>
          </p:cNvPr>
          <p:cNvPicPr>
            <a:picLocks noChangeAspect="1"/>
          </p:cNvPicPr>
          <p:nvPr/>
        </p:nvPicPr>
        <p:blipFill>
          <a:blip r:embed="rId4"/>
          <a:stretch>
            <a:fillRect/>
          </a:stretch>
        </p:blipFill>
        <p:spPr>
          <a:xfrm>
            <a:off x="3638159" y="4135401"/>
            <a:ext cx="3546408" cy="2378692"/>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157DBB24-F056-0BB0-93EA-332EBE4871ED}"/>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C593A8-951F-47EC-B69F-705504D264E2}"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8">
            <a:extLst>
              <a:ext uri="{FF2B5EF4-FFF2-40B4-BE49-F238E27FC236}">
                <a16:creationId xmlns:a16="http://schemas.microsoft.com/office/drawing/2014/main" id="{E357A470-C502-A6FA-4630-0E50CF13A322}"/>
              </a:ext>
            </a:extLst>
          </p:cNvPr>
          <p:cNvSpPr txBox="1">
            <a:spLocks noGrp="1"/>
          </p:cNvSpPr>
          <p:nvPr>
            <p:ph idx="1"/>
          </p:nvPr>
        </p:nvSpPr>
        <p:spPr>
          <a:xfrm>
            <a:off x="447873" y="233263"/>
            <a:ext cx="11336694" cy="6335484"/>
          </a:xfrm>
        </p:spPr>
        <p:txBody>
          <a:bodyPr/>
          <a:lstStyle/>
          <a:p>
            <a:pPr lvl="0"/>
            <a:r>
              <a:rPr lang="en-US" sz="4000" b="1">
                <a:solidFill>
                  <a:srgbClr val="5E1315"/>
                </a:solidFill>
              </a:rPr>
              <a:t>SEO AUDIT OF AMUL BRAND :</a:t>
            </a:r>
          </a:p>
        </p:txBody>
      </p:sp>
      <p:pic>
        <p:nvPicPr>
          <p:cNvPr id="4" name="Picture 10" descr="A screenshot of a computer&#10;&#10;Description automatically generated">
            <a:extLst>
              <a:ext uri="{FF2B5EF4-FFF2-40B4-BE49-F238E27FC236}">
                <a16:creationId xmlns:a16="http://schemas.microsoft.com/office/drawing/2014/main" id="{07F31608-3FB6-BADF-0CAC-964A09B55768}"/>
              </a:ext>
            </a:extLst>
          </p:cNvPr>
          <p:cNvPicPr>
            <a:picLocks noChangeAspect="1"/>
          </p:cNvPicPr>
          <p:nvPr/>
        </p:nvPicPr>
        <p:blipFill>
          <a:blip r:embed="rId2"/>
          <a:stretch>
            <a:fillRect/>
          </a:stretch>
        </p:blipFill>
        <p:spPr>
          <a:xfrm>
            <a:off x="454456" y="821094"/>
            <a:ext cx="11283083" cy="6036905"/>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0CA08D48-6E6A-C9C8-114C-FC4661CFABCD}"/>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D0E76A-FC63-43EE-AC45-503793303750}"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8" descr="A screenshot of a phone&#10;&#10;Description automatically generated">
            <a:extLst>
              <a:ext uri="{FF2B5EF4-FFF2-40B4-BE49-F238E27FC236}">
                <a16:creationId xmlns:a16="http://schemas.microsoft.com/office/drawing/2014/main" id="{FDC09D1D-D0E5-5334-6D5F-B246DCDAF1F3}"/>
              </a:ext>
            </a:extLst>
          </p:cNvPr>
          <p:cNvPicPr>
            <a:picLocks noChangeAspect="1"/>
          </p:cNvPicPr>
          <p:nvPr/>
        </p:nvPicPr>
        <p:blipFill>
          <a:blip r:embed="rId2"/>
          <a:stretch>
            <a:fillRect/>
          </a:stretch>
        </p:blipFill>
        <p:spPr>
          <a:xfrm>
            <a:off x="180740" y="457200"/>
            <a:ext cx="11830516" cy="6111556"/>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Slide Number Placeholder 24">
            <a:extLst>
              <a:ext uri="{FF2B5EF4-FFF2-40B4-BE49-F238E27FC236}">
                <a16:creationId xmlns:a16="http://schemas.microsoft.com/office/drawing/2014/main" id="{8A0BB3FA-E66D-FC19-B531-B6CF43D2D754}"/>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0FD79-DD5E-4789-A7CF-92C1B0A79C1A}"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3" descr="A screenshot of a computer&#10;&#10;Description automatically generated">
            <a:extLst>
              <a:ext uri="{FF2B5EF4-FFF2-40B4-BE49-F238E27FC236}">
                <a16:creationId xmlns:a16="http://schemas.microsoft.com/office/drawing/2014/main" id="{24BBDF2A-B881-2742-13AD-98806F64C62C}"/>
              </a:ext>
            </a:extLst>
          </p:cNvPr>
          <p:cNvPicPr>
            <a:picLocks noChangeAspect="1"/>
          </p:cNvPicPr>
          <p:nvPr/>
        </p:nvPicPr>
        <p:blipFill>
          <a:blip r:embed="rId2"/>
          <a:stretch>
            <a:fillRect/>
          </a:stretch>
        </p:blipFill>
        <p:spPr>
          <a:xfrm>
            <a:off x="454456" y="242599"/>
            <a:ext cx="11283083" cy="6428789"/>
          </a:xfrm>
          <a:prstGeom prst="rect">
            <a:avLst/>
          </a:prstGeom>
          <a:noFill/>
          <a:ln cap="flat">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Slide Number Placeholder 101">
            <a:extLst>
              <a:ext uri="{FF2B5EF4-FFF2-40B4-BE49-F238E27FC236}">
                <a16:creationId xmlns:a16="http://schemas.microsoft.com/office/drawing/2014/main" id="{1E34B30C-E160-C16B-201F-FFBF288F75D7}"/>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F35D8D-F5D9-49A2-8C4A-68D16F6DE4B5}"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9" descr="A screenshot of a computer&#10;&#10;Description automatically generated">
            <a:extLst>
              <a:ext uri="{FF2B5EF4-FFF2-40B4-BE49-F238E27FC236}">
                <a16:creationId xmlns:a16="http://schemas.microsoft.com/office/drawing/2014/main" id="{F548B485-30DE-31F3-AC0A-A2F42E34ECB5}"/>
              </a:ext>
            </a:extLst>
          </p:cNvPr>
          <p:cNvPicPr>
            <a:picLocks noChangeAspect="1"/>
          </p:cNvPicPr>
          <p:nvPr/>
        </p:nvPicPr>
        <p:blipFill>
          <a:blip r:embed="rId2"/>
          <a:stretch>
            <a:fillRect/>
          </a:stretch>
        </p:blipFill>
        <p:spPr>
          <a:xfrm>
            <a:off x="0" y="557207"/>
            <a:ext cx="12191996" cy="5743575"/>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pic>
        <p:nvPicPr>
          <p:cNvPr id="2" name="Picture 4" descr="A screenshot of a computer">
            <a:extLst>
              <a:ext uri="{FF2B5EF4-FFF2-40B4-BE49-F238E27FC236}">
                <a16:creationId xmlns:a16="http://schemas.microsoft.com/office/drawing/2014/main" id="{DFDDC57C-9CCC-F393-050E-05ABF1DB8B23}"/>
              </a:ext>
            </a:extLst>
          </p:cNvPr>
          <p:cNvPicPr>
            <a:picLocks noChangeAspect="1"/>
          </p:cNvPicPr>
          <p:nvPr/>
        </p:nvPicPr>
        <p:blipFill>
          <a:blip r:embed="rId2"/>
          <a:stretch>
            <a:fillRect/>
          </a:stretch>
        </p:blipFill>
        <p:spPr>
          <a:xfrm>
            <a:off x="188704" y="373221"/>
            <a:ext cx="11814587" cy="6223516"/>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pic>
        <p:nvPicPr>
          <p:cNvPr id="2" name="Picture 8" descr="A screenshot of a computer">
            <a:extLst>
              <a:ext uri="{FF2B5EF4-FFF2-40B4-BE49-F238E27FC236}">
                <a16:creationId xmlns:a16="http://schemas.microsoft.com/office/drawing/2014/main" id="{C10BEBBE-D80E-850A-F63C-BC6756FFCA24}"/>
              </a:ext>
            </a:extLst>
          </p:cNvPr>
          <p:cNvPicPr>
            <a:picLocks noChangeAspect="1"/>
          </p:cNvPicPr>
          <p:nvPr/>
        </p:nvPicPr>
        <p:blipFill>
          <a:blip r:embed="rId2"/>
          <a:stretch>
            <a:fillRect/>
          </a:stretch>
        </p:blipFill>
        <p:spPr>
          <a:xfrm>
            <a:off x="0" y="352428"/>
            <a:ext cx="12191996" cy="6153153"/>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9DC2E34-DBBC-2485-AA22-6ECD14C4830A}"/>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3A7EA7-0284-4E72-BDDB-63B0DA414C25}"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4">
            <a:extLst>
              <a:ext uri="{FF2B5EF4-FFF2-40B4-BE49-F238E27FC236}">
                <a16:creationId xmlns:a16="http://schemas.microsoft.com/office/drawing/2014/main" id="{BD2C8C77-FC5E-C7AD-235D-1909F67B780B}"/>
              </a:ext>
            </a:extLst>
          </p:cNvPr>
          <p:cNvSpPr txBox="1">
            <a:spLocks noGrp="1"/>
          </p:cNvSpPr>
          <p:nvPr>
            <p:ph idx="1"/>
          </p:nvPr>
        </p:nvSpPr>
        <p:spPr>
          <a:xfrm>
            <a:off x="335904" y="307915"/>
            <a:ext cx="11719252" cy="6466115"/>
          </a:xfrm>
        </p:spPr>
        <p:txBody>
          <a:bodyPr/>
          <a:lstStyle/>
          <a:p>
            <a:pPr lvl="0"/>
            <a:r>
              <a:rPr lang="en-US" sz="2000" b="1" u="sng">
                <a:solidFill>
                  <a:srgbClr val="101647"/>
                </a:solidFill>
              </a:rPr>
              <a:t>The project presented by :</a:t>
            </a:r>
          </a:p>
          <a:p>
            <a:pPr lvl="0"/>
            <a:endParaRPr lang="en-US" sz="2000" b="1" u="sng">
              <a:solidFill>
                <a:srgbClr val="101647"/>
              </a:solidFill>
            </a:endParaRPr>
          </a:p>
          <a:p>
            <a:pPr lvl="0"/>
            <a:r>
              <a:rPr lang="en-US" sz="2800" b="1" u="sng">
                <a:solidFill>
                  <a:srgbClr val="BC2629"/>
                </a:solidFill>
              </a:rPr>
              <a:t>Names :</a:t>
            </a:r>
          </a:p>
          <a:p>
            <a:pPr lvl="0"/>
            <a:endParaRPr lang="en-US" sz="2000" b="1" u="sng">
              <a:solidFill>
                <a:srgbClr val="BC2629"/>
              </a:solidFill>
            </a:endParaRPr>
          </a:p>
          <a:p>
            <a:pPr marL="457200" lvl="0" indent="-457200">
              <a:buFont typeface="Arial Black"/>
              <a:buAutoNum type="arabicPeriod"/>
            </a:pPr>
            <a:r>
              <a:rPr lang="en-US" sz="2000" b="1" u="sng">
                <a:solidFill>
                  <a:srgbClr val="262626"/>
                </a:solidFill>
              </a:rPr>
              <a:t>KURAPATI LOKESH</a:t>
            </a:r>
            <a:r>
              <a:rPr lang="en-US" sz="2000" b="1">
                <a:solidFill>
                  <a:srgbClr val="262626"/>
                </a:solidFill>
              </a:rPr>
              <a:t>     </a:t>
            </a:r>
            <a:r>
              <a:rPr lang="en-US" sz="2000">
                <a:solidFill>
                  <a:srgbClr val="262626"/>
                </a:solidFill>
              </a:rPr>
              <a:t>( TEAM LEADER AND PROJECT ANALYSER AND CREATED)</a:t>
            </a:r>
          </a:p>
          <a:p>
            <a:pPr marL="457200" lvl="0" indent="-457200">
              <a:buFont typeface="Arial Black"/>
              <a:buAutoNum type="arabicPeriod"/>
            </a:pPr>
            <a:r>
              <a:rPr lang="en-US" sz="2000" b="1">
                <a:solidFill>
                  <a:srgbClr val="262626"/>
                </a:solidFill>
              </a:rPr>
              <a:t>YERUKALA UMADEVI </a:t>
            </a:r>
            <a:r>
              <a:rPr lang="en-US" sz="2000">
                <a:solidFill>
                  <a:srgbClr val="262626"/>
                </a:solidFill>
              </a:rPr>
              <a:t>( INFORMATED COLLECTED REGARDING THE PROJECT)</a:t>
            </a:r>
          </a:p>
          <a:p>
            <a:pPr marL="457200" lvl="0" indent="-457200">
              <a:buFont typeface="Arial Black"/>
              <a:buAutoNum type="arabicPeriod"/>
            </a:pPr>
            <a:r>
              <a:rPr lang="en-US" sz="2000" b="1">
                <a:solidFill>
                  <a:srgbClr val="262626"/>
                </a:solidFill>
              </a:rPr>
              <a:t>KOTTALA DHANUNJAYA </a:t>
            </a:r>
            <a:r>
              <a:rPr lang="en-US" sz="2000">
                <a:solidFill>
                  <a:srgbClr val="262626"/>
                </a:solidFill>
              </a:rPr>
              <a:t>(LOGOS AND PICS COLLECTED REGARDING THE PROJECT)</a:t>
            </a:r>
          </a:p>
          <a:p>
            <a:pPr marL="457200" lvl="0" indent="-457200">
              <a:buFont typeface="Arial Black"/>
              <a:buAutoNum type="arabicPeriod"/>
            </a:pPr>
            <a:r>
              <a:rPr lang="en-US" sz="2000" b="1">
                <a:solidFill>
                  <a:srgbClr val="262626"/>
                </a:solidFill>
              </a:rPr>
              <a:t>SAIK MOHAMMED AFREED </a:t>
            </a:r>
            <a:r>
              <a:rPr lang="en-US" sz="2000">
                <a:solidFill>
                  <a:srgbClr val="262626"/>
                </a:solidFill>
              </a:rPr>
              <a:t>( COLLECTED THE SEO AUDIT, KEYWORD RESEARCH AND REGARDING RATIOS PICTURES</a:t>
            </a:r>
          </a:p>
          <a:p>
            <a:pPr marL="457200" lvl="0" indent="-457200">
              <a:buFont typeface="Arial Black"/>
              <a:buAutoNum type="arabicPeriod"/>
            </a:pPr>
            <a:r>
              <a:rPr lang="en-US" sz="2000" b="1">
                <a:solidFill>
                  <a:srgbClr val="262626"/>
                </a:solidFill>
              </a:rPr>
              <a:t>VALMIKI NITHIN  </a:t>
            </a:r>
            <a:r>
              <a:rPr lang="en-US" sz="2000">
                <a:solidFill>
                  <a:srgbClr val="262626"/>
                </a:solidFill>
              </a:rPr>
              <a:t>(THE STRATEIES AND COMPETITORS INFORMATION COOLEECTED)</a:t>
            </a:r>
          </a:p>
          <a:p>
            <a:pPr marL="457200" lvl="0" indent="-457200">
              <a:buFont typeface="Arial Black"/>
              <a:buAutoNum type="arabicPeriod"/>
            </a:pPr>
            <a:endParaRPr lang="en-US" sz="2000" b="1" u="sng">
              <a:solidFill>
                <a:srgbClr val="262626"/>
              </a:solidFill>
            </a:endParaRPr>
          </a:p>
          <a:p>
            <a:pPr marL="457200" lvl="0" indent="-457200">
              <a:buFont typeface="Arial Black"/>
              <a:buAutoNum type="arabicPeriod"/>
            </a:pPr>
            <a:endParaRPr lang="en-US" sz="2000" b="1" u="sng">
              <a:solidFill>
                <a:srgbClr val="262626"/>
              </a:solidFill>
            </a:endParaRPr>
          </a:p>
          <a:p>
            <a:pPr lvl="0"/>
            <a:r>
              <a:rPr lang="en-US" sz="2400" b="1">
                <a:solidFill>
                  <a:srgbClr val="FF0000"/>
                </a:solidFill>
              </a:rPr>
              <a:t>                                                       </a:t>
            </a:r>
            <a:r>
              <a:rPr lang="en-US" sz="2400" b="1" u="sng">
                <a:solidFill>
                  <a:srgbClr val="FF0000"/>
                </a:solidFill>
              </a:rPr>
              <a:t>FROM :</a:t>
            </a:r>
          </a:p>
          <a:p>
            <a:pPr lvl="0"/>
            <a:r>
              <a:rPr lang="en-US" sz="2400" b="1">
                <a:solidFill>
                  <a:srgbClr val="FF0000"/>
                </a:solidFill>
              </a:rPr>
              <a:t>                           </a:t>
            </a:r>
            <a:r>
              <a:rPr lang="en-US" sz="3200" b="1" u="sng">
                <a:solidFill>
                  <a:srgbClr val="7030A0"/>
                </a:solidFill>
              </a:rPr>
              <a:t>SSGS AIDED DEGREE COLLEGE</a:t>
            </a:r>
            <a:endParaRPr lang="en-US" sz="2400" b="1" u="sng">
              <a:solidFill>
                <a:srgbClr val="7030A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pic>
        <p:nvPicPr>
          <p:cNvPr id="2" name="Picture 4" descr="A screenshot of a computer&#10;&#10;Description automatically generated">
            <a:extLst>
              <a:ext uri="{FF2B5EF4-FFF2-40B4-BE49-F238E27FC236}">
                <a16:creationId xmlns:a16="http://schemas.microsoft.com/office/drawing/2014/main" id="{19BFBC42-41DC-8399-5EC4-26E749F6F08E}"/>
              </a:ext>
            </a:extLst>
          </p:cNvPr>
          <p:cNvPicPr>
            <a:picLocks noChangeAspect="1"/>
          </p:cNvPicPr>
          <p:nvPr/>
        </p:nvPicPr>
        <p:blipFill>
          <a:blip r:embed="rId2"/>
          <a:stretch>
            <a:fillRect/>
          </a:stretch>
        </p:blipFill>
        <p:spPr>
          <a:xfrm>
            <a:off x="697330" y="179103"/>
            <a:ext cx="10797344" cy="6447937"/>
          </a:xfrm>
          <a:prstGeom prst="rect">
            <a:avLst/>
          </a:prstGeom>
          <a:noFill/>
          <a:ln cap="flat">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pic>
        <p:nvPicPr>
          <p:cNvPr id="2" name="Picture 4" descr="A screenshot of a computer">
            <a:extLst>
              <a:ext uri="{FF2B5EF4-FFF2-40B4-BE49-F238E27FC236}">
                <a16:creationId xmlns:a16="http://schemas.microsoft.com/office/drawing/2014/main" id="{416EFB1B-F1F5-00C9-E487-D8C0E814F8FC}"/>
              </a:ext>
            </a:extLst>
          </p:cNvPr>
          <p:cNvPicPr>
            <a:picLocks noChangeAspect="1"/>
          </p:cNvPicPr>
          <p:nvPr/>
        </p:nvPicPr>
        <p:blipFill>
          <a:blip r:embed="rId2"/>
          <a:stretch>
            <a:fillRect/>
          </a:stretch>
        </p:blipFill>
        <p:spPr>
          <a:xfrm>
            <a:off x="0" y="848407"/>
            <a:ext cx="12191996" cy="5241304"/>
          </a:xfrm>
          <a:prstGeom prst="rect">
            <a:avLst/>
          </a:prstGeom>
          <a:noFill/>
          <a:ln cap="flat">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108C0CE-E666-990F-EADB-CA538F12B3AC}"/>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69FE74-E32F-4EC8-82D5-F381F3861907}"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5" descr="A screenshot of a website">
            <a:extLst>
              <a:ext uri="{FF2B5EF4-FFF2-40B4-BE49-F238E27FC236}">
                <a16:creationId xmlns:a16="http://schemas.microsoft.com/office/drawing/2014/main" id="{40ECDBC7-FF33-5CEC-EADF-654184767961}"/>
              </a:ext>
            </a:extLst>
          </p:cNvPr>
          <p:cNvPicPr>
            <a:picLocks noChangeAspect="1"/>
          </p:cNvPicPr>
          <p:nvPr/>
        </p:nvPicPr>
        <p:blipFill>
          <a:blip r:embed="rId2"/>
          <a:stretch>
            <a:fillRect/>
          </a:stretch>
        </p:blipFill>
        <p:spPr>
          <a:xfrm>
            <a:off x="0" y="71432"/>
            <a:ext cx="12191996" cy="6536752"/>
          </a:xfrm>
          <a:prstGeom prst="rect">
            <a:avLst/>
          </a:prstGeom>
          <a:noFill/>
          <a:ln cap="flat">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55BCA147-0B91-7563-6C7D-923F70E8D875}"/>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8E1740-5A60-4D27-965A-143AEFD0C6DB}"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5" descr="A white page with black text">
            <a:extLst>
              <a:ext uri="{FF2B5EF4-FFF2-40B4-BE49-F238E27FC236}">
                <a16:creationId xmlns:a16="http://schemas.microsoft.com/office/drawing/2014/main" id="{F9879F05-D2CA-71BC-FF58-ACE73F6BABCF}"/>
              </a:ext>
            </a:extLst>
          </p:cNvPr>
          <p:cNvPicPr>
            <a:picLocks noChangeAspect="1"/>
          </p:cNvPicPr>
          <p:nvPr/>
        </p:nvPicPr>
        <p:blipFill>
          <a:blip r:embed="rId2"/>
          <a:stretch>
            <a:fillRect/>
          </a:stretch>
        </p:blipFill>
        <p:spPr>
          <a:xfrm>
            <a:off x="8458" y="226240"/>
            <a:ext cx="12175089" cy="6363090"/>
          </a:xfrm>
          <a:prstGeom prst="rect">
            <a:avLst/>
          </a:prstGeom>
          <a:noFill/>
          <a:ln cap="flat">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4EEA493-2B67-B3DB-E150-1B12903FD5AF}"/>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BA94C7-2789-40FE-A623-DCCB96F8BF0B}"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5" descr="A screenshot of a computer&#10;&#10;Description automatically generated">
            <a:extLst>
              <a:ext uri="{FF2B5EF4-FFF2-40B4-BE49-F238E27FC236}">
                <a16:creationId xmlns:a16="http://schemas.microsoft.com/office/drawing/2014/main" id="{523A181B-97BF-E4C3-25CB-8616974459A7}"/>
              </a:ext>
            </a:extLst>
          </p:cNvPr>
          <p:cNvPicPr>
            <a:picLocks noChangeAspect="1"/>
          </p:cNvPicPr>
          <p:nvPr/>
        </p:nvPicPr>
        <p:blipFill>
          <a:blip r:embed="rId2"/>
          <a:stretch>
            <a:fillRect/>
          </a:stretch>
        </p:blipFill>
        <p:spPr>
          <a:xfrm>
            <a:off x="0" y="333371"/>
            <a:ext cx="12191996" cy="6191246"/>
          </a:xfrm>
          <a:prstGeom prst="rect">
            <a:avLst/>
          </a:prstGeom>
          <a:noFill/>
          <a:ln cap="flat">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82CA561-C0DB-CCF7-364B-0C63D636D652}"/>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9FCA19-26F7-4151-B5C2-EF963C1CE508}"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5" descr="A screenshot of a video game&#10;&#10;Description automatically generated">
            <a:extLst>
              <a:ext uri="{FF2B5EF4-FFF2-40B4-BE49-F238E27FC236}">
                <a16:creationId xmlns:a16="http://schemas.microsoft.com/office/drawing/2014/main" id="{53CEE289-8949-0D83-4958-923D1706DB73}"/>
              </a:ext>
            </a:extLst>
          </p:cNvPr>
          <p:cNvPicPr>
            <a:picLocks noChangeAspect="1"/>
          </p:cNvPicPr>
          <p:nvPr/>
        </p:nvPicPr>
        <p:blipFill>
          <a:blip r:embed="rId2"/>
          <a:stretch>
            <a:fillRect/>
          </a:stretch>
        </p:blipFill>
        <p:spPr>
          <a:xfrm>
            <a:off x="328434" y="320506"/>
            <a:ext cx="11535137" cy="6419654"/>
          </a:xfrm>
          <a:prstGeom prst="rect">
            <a:avLst/>
          </a:prstGeom>
          <a:noFill/>
          <a:ln cap="flat">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3365-30B1-D028-C06E-E25C8D6E775A}"/>
              </a:ext>
            </a:extLst>
          </p:cNvPr>
          <p:cNvSpPr txBox="1">
            <a:spLocks noGrp="1"/>
          </p:cNvSpPr>
          <p:nvPr>
            <p:ph type="title"/>
          </p:nvPr>
        </p:nvSpPr>
        <p:spPr>
          <a:xfrm>
            <a:off x="282805" y="311088"/>
            <a:ext cx="11147194" cy="6183986"/>
          </a:xfrm>
        </p:spPr>
        <p:txBody>
          <a:bodyPr anchor="t" anchorCtr="0"/>
          <a:lstStyle/>
          <a:p>
            <a:pPr lvl="0" algn="l"/>
            <a:r>
              <a:rPr lang="en-US"/>
              <a:t>KEYWORD RESEARCH</a:t>
            </a:r>
            <a:br>
              <a:rPr lang="en-US"/>
            </a:br>
            <a:endParaRPr lang="en-US"/>
          </a:p>
        </p:txBody>
      </p:sp>
      <p:sp>
        <p:nvSpPr>
          <p:cNvPr id="3" name="Slide Number Placeholder 3">
            <a:extLst>
              <a:ext uri="{FF2B5EF4-FFF2-40B4-BE49-F238E27FC236}">
                <a16:creationId xmlns:a16="http://schemas.microsoft.com/office/drawing/2014/main" id="{ED11EA9E-10AB-8821-D30C-85E5A4970098}"/>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908648-DD37-489C-8C77-3172B5DD4206}"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4" name="Picture 5" descr="A screenshot of a computer">
            <a:extLst>
              <a:ext uri="{FF2B5EF4-FFF2-40B4-BE49-F238E27FC236}">
                <a16:creationId xmlns:a16="http://schemas.microsoft.com/office/drawing/2014/main" id="{1E2D296F-6867-3E8B-AE36-4E6E96257632}"/>
              </a:ext>
            </a:extLst>
          </p:cNvPr>
          <p:cNvPicPr>
            <a:picLocks noChangeAspect="1"/>
          </p:cNvPicPr>
          <p:nvPr/>
        </p:nvPicPr>
        <p:blipFill>
          <a:blip r:embed="rId2"/>
          <a:stretch>
            <a:fillRect/>
          </a:stretch>
        </p:blipFill>
        <p:spPr>
          <a:xfrm>
            <a:off x="117591" y="1009442"/>
            <a:ext cx="11956813" cy="5325374"/>
          </a:xfrm>
          <a:prstGeom prst="rect">
            <a:avLst/>
          </a:prstGeom>
          <a:noFill/>
          <a:ln cap="flat">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28BE-E949-A9A5-5A7A-A76C1EB0BD63}"/>
              </a:ext>
            </a:extLst>
          </p:cNvPr>
          <p:cNvSpPr txBox="1">
            <a:spLocks noGrp="1"/>
          </p:cNvSpPr>
          <p:nvPr>
            <p:ph type="title"/>
          </p:nvPr>
        </p:nvSpPr>
        <p:spPr>
          <a:xfrm>
            <a:off x="758952" y="731520"/>
            <a:ext cx="10671048" cy="5603287"/>
          </a:xfrm>
        </p:spPr>
        <p:txBody>
          <a:bodyPr/>
          <a:lstStyle/>
          <a:p>
            <a:endParaRPr lang="en-US"/>
          </a:p>
        </p:txBody>
      </p:sp>
      <p:sp>
        <p:nvSpPr>
          <p:cNvPr id="3" name="Slide Number Placeholder 3">
            <a:extLst>
              <a:ext uri="{FF2B5EF4-FFF2-40B4-BE49-F238E27FC236}">
                <a16:creationId xmlns:a16="http://schemas.microsoft.com/office/drawing/2014/main" id="{A92FE759-EC91-2924-7343-4503D7904EE7}"/>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B3E6C46-9D15-4B39-A5FF-C0F0782D757C}"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4" name="Picture 5" descr="A screenshot of a computer">
            <a:extLst>
              <a:ext uri="{FF2B5EF4-FFF2-40B4-BE49-F238E27FC236}">
                <a16:creationId xmlns:a16="http://schemas.microsoft.com/office/drawing/2014/main" id="{BD283A6E-AF1B-B1A7-6591-5E31FBA6CB08}"/>
              </a:ext>
            </a:extLst>
          </p:cNvPr>
          <p:cNvPicPr>
            <a:picLocks noChangeAspect="1"/>
          </p:cNvPicPr>
          <p:nvPr/>
        </p:nvPicPr>
        <p:blipFill>
          <a:blip r:embed="rId2"/>
          <a:stretch>
            <a:fillRect/>
          </a:stretch>
        </p:blipFill>
        <p:spPr>
          <a:xfrm>
            <a:off x="929194" y="923827"/>
            <a:ext cx="10260427" cy="5165802"/>
          </a:xfrm>
          <a:prstGeom prst="rect">
            <a:avLst/>
          </a:prstGeom>
          <a:noFill/>
          <a:ln cap="flat">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491D600-2337-87EC-6B51-2DE9BE713FF3}"/>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62B101-9681-42BA-B090-22643B658E75}"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5">
            <a:extLst>
              <a:ext uri="{FF2B5EF4-FFF2-40B4-BE49-F238E27FC236}">
                <a16:creationId xmlns:a16="http://schemas.microsoft.com/office/drawing/2014/main" id="{04884E3E-6141-741B-6430-E84A54ECD83D}"/>
              </a:ext>
            </a:extLst>
          </p:cNvPr>
          <p:cNvSpPr txBox="1">
            <a:spLocks noGrp="1"/>
          </p:cNvSpPr>
          <p:nvPr>
            <p:ph idx="1"/>
          </p:nvPr>
        </p:nvSpPr>
        <p:spPr>
          <a:xfrm>
            <a:off x="62846" y="75410"/>
            <a:ext cx="12066312" cy="6890991"/>
          </a:xfrm>
        </p:spPr>
        <p:txBody>
          <a:bodyPr/>
          <a:lstStyle/>
          <a:p>
            <a:pPr lvl="0"/>
            <a:r>
              <a:rPr lang="en-US" sz="3600">
                <a:solidFill>
                  <a:srgbClr val="260808"/>
                </a:solidFill>
              </a:rPr>
              <a:t>Content ideas and marketing strategies :</a:t>
            </a:r>
          </a:p>
          <a:p>
            <a:pPr lvl="0"/>
            <a:r>
              <a:rPr lang="en-US" sz="2000" b="1" u="sng">
                <a:solidFill>
                  <a:srgbClr val="222222"/>
                </a:solidFill>
                <a:latin typeface="SFPro-Medium"/>
              </a:rPr>
              <a:t>The Story of the Amul Girl, India’s Most Loved Ad Icon</a:t>
            </a:r>
          </a:p>
          <a:p>
            <a:pPr lvl="0"/>
            <a:r>
              <a:rPr lang="en-US" sz="1600">
                <a:solidFill>
                  <a:srgbClr val="222222"/>
                </a:solidFill>
                <a:latin typeface="SFPro-Regular"/>
              </a:rPr>
              <a:t>The Amul brand's official mascot is Amul Girl. A little Indian girl in a polka-dot outfit with blue hair and a ponytail is depicted in the hand-drawn cartoon.</a:t>
            </a:r>
          </a:p>
          <a:p>
            <a:pPr lvl="0"/>
            <a:r>
              <a:rPr lang="en-US" sz="1600">
                <a:solidFill>
                  <a:srgbClr val="222222"/>
                </a:solidFill>
                <a:latin typeface="SFPro-Regular"/>
              </a:rPr>
              <a:t>The Amul Girl was developed in 1967 as a counter to the butter-girl produced by Amul's competitor brand, Polson. It set a global record for the longest-running advertising campaign ever to take place on Earth!</a:t>
            </a:r>
          </a:p>
          <a:p>
            <a:pPr lvl="0"/>
            <a:r>
              <a:rPr lang="en-US" sz="1600">
                <a:solidFill>
                  <a:srgbClr val="222222"/>
                </a:solidFill>
                <a:latin typeface="SFPro-Regular"/>
              </a:rPr>
              <a:t>Amul’s mascot strategy has worked out very well offline but lets us now check how is it working on the digital fronts.</a:t>
            </a:r>
          </a:p>
          <a:p>
            <a:pPr lvl="0"/>
            <a:endParaRPr lang="en-US" sz="1600">
              <a:solidFill>
                <a:srgbClr val="222222"/>
              </a:solidFill>
              <a:latin typeface="SFPro-Regular"/>
            </a:endParaRPr>
          </a:p>
          <a:p>
            <a:pPr lvl="0"/>
            <a:endParaRPr lang="en-US" sz="1600">
              <a:solidFill>
                <a:srgbClr val="222222"/>
              </a:solidFill>
              <a:latin typeface="SFPro-Regular"/>
            </a:endParaRPr>
          </a:p>
          <a:p>
            <a:pPr lvl="0"/>
            <a:endParaRPr lang="en-US" sz="1600">
              <a:solidFill>
                <a:srgbClr val="222222"/>
              </a:solidFill>
              <a:latin typeface="SFPro-Regular"/>
            </a:endParaRPr>
          </a:p>
          <a:p>
            <a:pPr lvl="0"/>
            <a:endParaRPr lang="en-US" sz="1600">
              <a:solidFill>
                <a:srgbClr val="222222"/>
              </a:solidFill>
              <a:latin typeface="SFPro-Regular"/>
            </a:endParaRPr>
          </a:p>
          <a:p>
            <a:pPr lvl="0"/>
            <a:endParaRPr lang="en-US" sz="1600">
              <a:solidFill>
                <a:srgbClr val="222222"/>
              </a:solidFill>
              <a:latin typeface="SFPro-Regular"/>
            </a:endParaRPr>
          </a:p>
          <a:p>
            <a:pPr lvl="0"/>
            <a:endParaRPr lang="en-US" sz="1600">
              <a:solidFill>
                <a:srgbClr val="222222"/>
              </a:solidFill>
              <a:latin typeface="SFPro-Regular"/>
            </a:endParaRPr>
          </a:p>
          <a:p>
            <a:pPr lvl="0"/>
            <a:endParaRPr lang="en-US" sz="1600">
              <a:solidFill>
                <a:srgbClr val="222222"/>
              </a:solidFill>
              <a:latin typeface="SFPro-Regular"/>
            </a:endParaRPr>
          </a:p>
          <a:p>
            <a:pPr lvl="0"/>
            <a:r>
              <a:rPr lang="en-US" sz="2000" b="1" u="sng">
                <a:solidFill>
                  <a:srgbClr val="222222"/>
                </a:solidFill>
                <a:latin typeface="SFPro-Medium"/>
              </a:rPr>
              <a:t>Amul’s Digital Marketing Strategy</a:t>
            </a:r>
            <a:endParaRPr lang="en-US" sz="2000" u="sng">
              <a:solidFill>
                <a:srgbClr val="222222"/>
              </a:solidFill>
              <a:latin typeface="SFPro-Medium"/>
            </a:endParaRPr>
          </a:p>
          <a:p>
            <a:pPr lvl="0"/>
            <a:r>
              <a:rPr lang="en-US" sz="2000">
                <a:solidFill>
                  <a:srgbClr val="222222"/>
                </a:solidFill>
                <a:latin typeface="SFPro-Regular"/>
              </a:rPr>
              <a:t>Every company needs to update its marketing plan in this more and more digital age. Like its rivals, Amul has reduced its spending on TV advertisements and begun putting more of an emphasis on web promotion.</a:t>
            </a:r>
          </a:p>
          <a:p>
            <a:pPr lvl="0"/>
            <a:r>
              <a:rPr lang="en-US" sz="2000">
                <a:solidFill>
                  <a:srgbClr val="222222"/>
                </a:solidFill>
                <a:latin typeface="SFPro-Regular"/>
              </a:rPr>
              <a:t>Amul distinguishes itself as a national symbol not only because to its effective marketing approach but also due to the distinctive Amul stores and distribution facilities it has established throughout India.</a:t>
            </a:r>
          </a:p>
          <a:p>
            <a:pPr lvl="0"/>
            <a:r>
              <a:rPr lang="en-US" sz="2000">
                <a:solidFill>
                  <a:srgbClr val="222222"/>
                </a:solidFill>
                <a:latin typeface="SFPro-Regular"/>
              </a:rPr>
              <a:t>As a result, the business has been able to communicate with customers directly and provide them with simple access to its products. As a result, its consumer base has grown significantly over time.</a:t>
            </a:r>
          </a:p>
          <a:p>
            <a:pPr lvl="0"/>
            <a:endParaRPr lang="en-US" sz="1600">
              <a:solidFill>
                <a:srgbClr val="222222"/>
              </a:solidFill>
              <a:latin typeface="SFPro-Regular"/>
            </a:endParaRPr>
          </a:p>
          <a:p>
            <a:pPr lvl="0"/>
            <a:endParaRPr lang="en-US" sz="1600">
              <a:solidFill>
                <a:srgbClr val="222222"/>
              </a:solidFill>
              <a:latin typeface="SFPro-Regular"/>
            </a:endParaRPr>
          </a:p>
          <a:p>
            <a:pPr lvl="0"/>
            <a:endParaRPr lang="en-US" sz="1400">
              <a:solidFill>
                <a:srgbClr val="260808"/>
              </a:solidFill>
            </a:endParaRPr>
          </a:p>
        </p:txBody>
      </p:sp>
      <p:pic>
        <p:nvPicPr>
          <p:cNvPr id="4" name="Picture 24" descr="Marketing Strategy of Amul Case Study - Amul’s Marketing Campaigns and Strategy - The Story of the Amul Girl India’s Most Loved Ad Icon - Advertisements">
            <a:extLst>
              <a:ext uri="{FF2B5EF4-FFF2-40B4-BE49-F238E27FC236}">
                <a16:creationId xmlns:a16="http://schemas.microsoft.com/office/drawing/2014/main" id="{EAF95DD6-8C89-CEDF-B0C9-0C8D0A6F09AF}"/>
              </a:ext>
            </a:extLst>
          </p:cNvPr>
          <p:cNvPicPr>
            <a:picLocks noChangeAspect="1"/>
          </p:cNvPicPr>
          <p:nvPr/>
        </p:nvPicPr>
        <p:blipFill>
          <a:blip r:embed="rId2"/>
          <a:srcRect/>
          <a:stretch>
            <a:fillRect/>
          </a:stretch>
        </p:blipFill>
        <p:spPr>
          <a:xfrm>
            <a:off x="3267078" y="2562221"/>
            <a:ext cx="2828925" cy="1619246"/>
          </a:xfrm>
          <a:prstGeom prst="rect">
            <a:avLst/>
          </a:prstGeom>
          <a:noFill/>
          <a:ln cap="flat">
            <a:noFill/>
          </a:ln>
        </p:spPr>
      </p:pic>
      <p:pic>
        <p:nvPicPr>
          <p:cNvPr id="5" name="Picture 25" descr="Marketing Strategy of Amul Case Study - Amul’s Marketing Campaigns and Strategy - The Story of the Amul Girl India’s Most Loved Ad Icon - Advertisement">
            <a:extLst>
              <a:ext uri="{FF2B5EF4-FFF2-40B4-BE49-F238E27FC236}">
                <a16:creationId xmlns:a16="http://schemas.microsoft.com/office/drawing/2014/main" id="{9446BEBF-8EB7-B528-3F05-41A4931AFCA6}"/>
              </a:ext>
            </a:extLst>
          </p:cNvPr>
          <p:cNvPicPr>
            <a:picLocks noChangeAspect="1"/>
          </p:cNvPicPr>
          <p:nvPr/>
        </p:nvPicPr>
        <p:blipFill>
          <a:blip r:embed="rId3"/>
          <a:srcRect/>
          <a:stretch>
            <a:fillRect/>
          </a:stretch>
        </p:blipFill>
        <p:spPr>
          <a:xfrm>
            <a:off x="0" y="2676521"/>
            <a:ext cx="3038478" cy="1504946"/>
          </a:xfrm>
          <a:prstGeom prst="rect">
            <a:avLst/>
          </a:prstGeom>
          <a:noFill/>
          <a:ln cap="flat">
            <a:noFill/>
          </a:ln>
        </p:spPr>
      </p:pic>
      <p:pic>
        <p:nvPicPr>
          <p:cNvPr id="6" name="Picture 27" descr="Marketing Strategy of Amul Case Study - Amul’s Marketing Campaigns and Strategy - Amul Butter Girl’s first-ever ad copy released in 1967">
            <a:extLst>
              <a:ext uri="{FF2B5EF4-FFF2-40B4-BE49-F238E27FC236}">
                <a16:creationId xmlns:a16="http://schemas.microsoft.com/office/drawing/2014/main" id="{D3D12045-0CC0-5C51-E318-293D915E8DF0}"/>
              </a:ext>
            </a:extLst>
          </p:cNvPr>
          <p:cNvPicPr>
            <a:picLocks noChangeAspect="1"/>
          </p:cNvPicPr>
          <p:nvPr/>
        </p:nvPicPr>
        <p:blipFill>
          <a:blip r:embed="rId4"/>
          <a:srcRect/>
          <a:stretch>
            <a:fillRect/>
          </a:stretch>
        </p:blipFill>
        <p:spPr>
          <a:xfrm>
            <a:off x="6242700" y="2496284"/>
            <a:ext cx="2584716" cy="1865430"/>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00D5652-D71F-7A5C-F443-0E75B37A4F04}"/>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855ED3-8A29-48DB-8FA6-76B26D42D986}"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Picture 9" descr="A cartoon of a child eating a donut">
            <a:extLst>
              <a:ext uri="{FF2B5EF4-FFF2-40B4-BE49-F238E27FC236}">
                <a16:creationId xmlns:a16="http://schemas.microsoft.com/office/drawing/2014/main" id="{D5BCA7BE-6662-18EE-CE9F-09595E20E2FC}"/>
              </a:ext>
            </a:extLst>
          </p:cNvPr>
          <p:cNvPicPr>
            <a:picLocks noChangeAspect="1"/>
          </p:cNvPicPr>
          <p:nvPr/>
        </p:nvPicPr>
        <p:blipFill>
          <a:blip r:embed="rId2"/>
          <a:stretch>
            <a:fillRect/>
          </a:stretch>
        </p:blipFill>
        <p:spPr>
          <a:xfrm>
            <a:off x="4694547" y="1437583"/>
            <a:ext cx="6378808" cy="4784104"/>
          </a:xfrm>
          <a:prstGeom prst="rect">
            <a:avLst/>
          </a:prstGeom>
          <a:noFill/>
          <a:ln cap="flat">
            <a:noFill/>
          </a:ln>
        </p:spPr>
      </p:pic>
      <p:sp>
        <p:nvSpPr>
          <p:cNvPr id="4" name="Content Placeholder 5">
            <a:extLst>
              <a:ext uri="{FF2B5EF4-FFF2-40B4-BE49-F238E27FC236}">
                <a16:creationId xmlns:a16="http://schemas.microsoft.com/office/drawing/2014/main" id="{0CDFFEAA-A452-BF0F-00AA-381156AE8D92}"/>
              </a:ext>
            </a:extLst>
          </p:cNvPr>
          <p:cNvSpPr txBox="1">
            <a:spLocks noGrp="1"/>
          </p:cNvSpPr>
          <p:nvPr>
            <p:ph idx="1"/>
          </p:nvPr>
        </p:nvSpPr>
        <p:spPr>
          <a:xfrm>
            <a:off x="226240" y="179112"/>
            <a:ext cx="11896627" cy="6598758"/>
          </a:xfrm>
        </p:spPr>
        <p:txBody>
          <a:bodyPr/>
          <a:lstStyle/>
          <a:p>
            <a:pPr lvl="0"/>
            <a:r>
              <a:rPr lang="en-US" sz="3200" b="1">
                <a:solidFill>
                  <a:srgbClr val="260808"/>
                </a:solidFill>
                <a:latin typeface="Inter"/>
              </a:rPr>
              <a:t>Top Marketing Campaigns of Amul</a:t>
            </a:r>
          </a:p>
          <a:p>
            <a:pPr lvl="0"/>
            <a:r>
              <a:rPr lang="en-US" sz="2400" b="1" u="sng">
                <a:solidFill>
                  <a:srgbClr val="0D0D0D"/>
                </a:solidFill>
                <a:latin typeface="Inter"/>
              </a:rPr>
              <a:t>Amul Girl campaigns</a:t>
            </a:r>
          </a:p>
          <a:p>
            <a:pPr lvl="0"/>
            <a:r>
              <a:rPr lang="en-US" sz="2000">
                <a:solidFill>
                  <a:srgbClr val="0D0D0D"/>
                </a:solidFill>
                <a:latin typeface="avenirltstd-book"/>
              </a:rPr>
              <a:t>The recognizable Amul butter girl, often known as the "Amul girl," personifies all that is delightfully innocent and entertaining about India. The Polson's Butter Girl, a product of Amul's competitor firm that ultimately became the symbol of Amul, inspired the creation of the Amul girl.</a:t>
            </a:r>
          </a:p>
          <a:p>
            <a:pPr lvl="0"/>
            <a:r>
              <a:rPr lang="en-US" sz="2000">
                <a:solidFill>
                  <a:srgbClr val="0D0D0D"/>
                </a:solidFill>
                <a:latin typeface="avenirltstd-book"/>
              </a:rPr>
              <a:t>The Amul girl's appearance was purposefully created to evoke the image of a warm, jovial person who could be identified with by customers from all walks of life. When a 1967 commercial with the Amul girl was published, she finally became the brand's face.</a:t>
            </a:r>
          </a:p>
          <a:p>
            <a:pPr lvl="0"/>
            <a:r>
              <a:rPr lang="en-US" sz="2800" b="1" u="sng">
                <a:solidFill>
                  <a:srgbClr val="0D0D0D"/>
                </a:solidFill>
                <a:latin typeface="avenirltstd-book"/>
              </a:rPr>
              <a:t>Amul's Moment Marketing Plan</a:t>
            </a:r>
          </a:p>
          <a:p>
            <a:pPr lvl="0"/>
            <a:r>
              <a:rPr lang="en-US" sz="2000">
                <a:solidFill>
                  <a:srgbClr val="0D0D0D"/>
                </a:solidFill>
                <a:latin typeface="avenirltstd-book"/>
              </a:rPr>
              <a:t>Amul has been using a moment marketing strategy for a while. It was formerly used in newspapers, and it is now also found on well-known social media platforms. Moment marketing starts relevant client contacts by referencing topical events and popular culture. Additionally, it helps businesses establish connections with and discover points of commonality with their consumers.Moment-based marketing typically exhibits wit, engagement, relatability, spontaneity, and a sense of the present. Amul has been far ahead in the field of moment marketing ever since it started airing pertinent advertising in 1966. This outdoor advertisement has aired for the longest time ever. Amul uses its iconic "utterly butterly girl" to keep its brand current by using the news of the day in unique and inventive ways.</a:t>
            </a:r>
            <a:endParaRPr lang="en-US" sz="1600"/>
          </a:p>
          <a:p>
            <a:pPr lvl="0"/>
            <a:endParaRPr lang="en-US" sz="1600"/>
          </a:p>
          <a:p>
            <a:pPr lvl="0"/>
            <a:endParaRPr lang="en-US" sz="1600"/>
          </a:p>
          <a:p>
            <a:pPr lvl="0"/>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24">
    <p:bg>
      <p:bgPr>
        <a:solidFill>
          <a:srgbClr val="FDFAF6"/>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FAEAB05-BF43-8848-AFA3-BB1FD657AC48}"/>
              </a:ext>
            </a:extLst>
          </p:cNvPr>
          <p:cNvSpPr txBox="1">
            <a:spLocks noGrp="1"/>
          </p:cNvSpPr>
          <p:nvPr>
            <p:ph type="body" idx="4294967295"/>
          </p:nvPr>
        </p:nvSpPr>
        <p:spPr>
          <a:xfrm>
            <a:off x="190158" y="958656"/>
            <a:ext cx="11811688" cy="4940695"/>
          </a:xfrm>
        </p:spPr>
        <p:txBody>
          <a:bodyPr/>
          <a:lstStyle/>
          <a:p>
            <a:pPr marL="0" lvl="0" indent="0">
              <a:lnSpc>
                <a:spcPct val="150000"/>
              </a:lnSpc>
              <a:spcBef>
                <a:spcPts val="0"/>
              </a:spcBef>
              <a:buNone/>
            </a:pPr>
            <a:r>
              <a:rPr lang="en-US" b="1">
                <a:solidFill>
                  <a:srgbClr val="0D0D0D"/>
                </a:solidFill>
              </a:rPr>
              <a:t>&gt; ​Research Brand</a:t>
            </a:r>
            <a:r>
              <a:rPr lang="en-US" sz="3600" b="1">
                <a:solidFill>
                  <a:srgbClr val="0D0D0D"/>
                </a:solidFill>
                <a:latin typeface="Britannic Bold" pitchFamily="34"/>
              </a:rPr>
              <a:t>: </a:t>
            </a:r>
            <a:r>
              <a:rPr lang="en-US" sz="3600">
                <a:solidFill>
                  <a:srgbClr val="C00000"/>
                </a:solidFill>
                <a:effectLst>
                  <a:outerShdw dist="38096" dir="2700000">
                    <a:srgbClr val="000000"/>
                  </a:outerShdw>
                </a:effectLst>
                <a:latin typeface="Britannic Bold" pitchFamily="34"/>
              </a:rPr>
              <a:t>AMUL</a:t>
            </a:r>
            <a:endParaRPr lang="en-US" sz="3200">
              <a:solidFill>
                <a:srgbClr val="C00000"/>
              </a:solidFill>
              <a:effectLst>
                <a:outerShdw dist="38096" dir="2700000">
                  <a:srgbClr val="000000"/>
                </a:outerShdw>
              </a:effectLst>
              <a:latin typeface="Britannic Bold" pitchFamily="34"/>
            </a:endParaRPr>
          </a:p>
          <a:p>
            <a:pPr marL="0" lvl="0" indent="0">
              <a:lnSpc>
                <a:spcPct val="150000"/>
              </a:lnSpc>
              <a:spcBef>
                <a:spcPts val="0"/>
              </a:spcBef>
              <a:buNone/>
            </a:pPr>
            <a:r>
              <a:rPr lang="en-US" sz="2400">
                <a:solidFill>
                  <a:srgbClr val="BC2629"/>
                </a:solidFill>
              </a:rPr>
              <a:t>MISSION: </a:t>
            </a:r>
            <a:r>
              <a:rPr lang="en-US" sz="2400">
                <a:solidFill>
                  <a:srgbClr val="0D0D0D"/>
                </a:solidFill>
              </a:rPr>
              <a:t>Satisfy the taste and nutritional requirements of the customers of t world, through excellence in marketing by our team. Through co-operative networking, we are committed to offering quality products that provide best value for money."</a:t>
            </a:r>
          </a:p>
          <a:p>
            <a:pPr marL="0" lvl="0" indent="0">
              <a:lnSpc>
                <a:spcPct val="150000"/>
              </a:lnSpc>
              <a:spcBef>
                <a:spcPts val="0"/>
              </a:spcBef>
              <a:buNone/>
            </a:pPr>
            <a:r>
              <a:rPr lang="en-US" sz="2400">
                <a:solidFill>
                  <a:srgbClr val="CA4646"/>
                </a:solidFill>
              </a:rPr>
              <a:t>Values  </a:t>
            </a:r>
          </a:p>
          <a:p>
            <a:pPr marL="0" lvl="0" indent="0">
              <a:lnSpc>
                <a:spcPct val="150000"/>
              </a:lnSpc>
              <a:spcBef>
                <a:spcPts val="0"/>
              </a:spcBef>
              <a:buNone/>
            </a:pPr>
            <a:r>
              <a:rPr lang="en-US" sz="2400">
                <a:solidFill>
                  <a:srgbClr val="5E1315"/>
                </a:solidFill>
              </a:rPr>
              <a:t>*</a:t>
            </a:r>
            <a:r>
              <a:rPr lang="en-US" sz="2400"/>
              <a:t> </a:t>
            </a:r>
            <a:r>
              <a:rPr lang="en-US" sz="2400">
                <a:solidFill>
                  <a:srgbClr val="0D0D0D"/>
                </a:solidFill>
              </a:rPr>
              <a:t>World's leading dairy products company. </a:t>
            </a:r>
          </a:p>
          <a:p>
            <a:pPr marL="0" lvl="0" indent="0">
              <a:lnSpc>
                <a:spcPct val="150000"/>
              </a:lnSpc>
              <a:spcBef>
                <a:spcPts val="0"/>
              </a:spcBef>
              <a:buNone/>
            </a:pPr>
            <a:r>
              <a:rPr lang="en-US" sz="2400">
                <a:solidFill>
                  <a:srgbClr val="5E1315"/>
                </a:solidFill>
              </a:rPr>
              <a:t>* </a:t>
            </a:r>
            <a:r>
              <a:rPr lang="en-US" sz="2400">
                <a:solidFill>
                  <a:srgbClr val="0D0D0D"/>
                </a:solidFill>
              </a:rPr>
              <a:t>Maximum Revenue.</a:t>
            </a:r>
          </a:p>
          <a:p>
            <a:pPr marL="0" lvl="0" indent="0">
              <a:lnSpc>
                <a:spcPct val="150000"/>
              </a:lnSpc>
              <a:spcBef>
                <a:spcPts val="0"/>
              </a:spcBef>
              <a:buNone/>
            </a:pPr>
            <a:r>
              <a:rPr lang="en-US" sz="2400">
                <a:solidFill>
                  <a:srgbClr val="5E1315"/>
                </a:solidFill>
              </a:rPr>
              <a:t>*</a:t>
            </a:r>
            <a:r>
              <a:rPr lang="en-US" sz="2400"/>
              <a:t> </a:t>
            </a:r>
            <a:r>
              <a:rPr lang="en-US" sz="2400">
                <a:solidFill>
                  <a:srgbClr val="0D0D0D"/>
                </a:solidFill>
              </a:rPr>
              <a:t>Not harming nature and animals.</a:t>
            </a:r>
            <a:endParaRPr lang="en-US" sz="2400"/>
          </a:p>
          <a:p>
            <a:pPr marL="0" lvl="0" indent="0">
              <a:lnSpc>
                <a:spcPct val="150000"/>
              </a:lnSpc>
              <a:spcBef>
                <a:spcPts val="0"/>
              </a:spcBef>
              <a:buNone/>
            </a:pPr>
            <a:r>
              <a:rPr lang="en-US" sz="2400">
                <a:solidFill>
                  <a:srgbClr val="5E1315"/>
                </a:solidFill>
              </a:rPr>
              <a:t>*</a:t>
            </a:r>
            <a:r>
              <a:rPr lang="en-US" sz="2400"/>
              <a:t> </a:t>
            </a:r>
            <a:r>
              <a:rPr lang="en-US" sz="2400">
                <a:solidFill>
                  <a:srgbClr val="0D0D0D"/>
                </a:solidFill>
              </a:rPr>
              <a:t>Farmers and employees well being.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50">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034F17D-BD0A-3AE5-D0BD-55ECC6C81D65}"/>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3CA6A3-2D1C-4F71-BE4B-5E67B063B0BE}"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5">
            <a:extLst>
              <a:ext uri="{FF2B5EF4-FFF2-40B4-BE49-F238E27FC236}">
                <a16:creationId xmlns:a16="http://schemas.microsoft.com/office/drawing/2014/main" id="{21D6DF40-29E1-812C-DE8E-5C6ED0D18A49}"/>
              </a:ext>
            </a:extLst>
          </p:cNvPr>
          <p:cNvSpPr txBox="1">
            <a:spLocks noGrp="1"/>
          </p:cNvSpPr>
          <p:nvPr>
            <p:ph idx="1"/>
          </p:nvPr>
        </p:nvSpPr>
        <p:spPr>
          <a:xfrm>
            <a:off x="216813" y="141402"/>
            <a:ext cx="11868345" cy="6627040"/>
          </a:xfrm>
        </p:spPr>
        <p:txBody>
          <a:bodyPr/>
          <a:lstStyle/>
          <a:p>
            <a:pPr lvl="0"/>
            <a:r>
              <a:rPr lang="en-US" sz="2800" b="1">
                <a:solidFill>
                  <a:srgbClr val="C00000"/>
                </a:solidFill>
              </a:rPr>
              <a:t>Amul products table</a:t>
            </a:r>
          </a:p>
          <a:p>
            <a:pPr lvl="0"/>
            <a:endParaRPr lang="en-US" sz="2800" b="1">
              <a:solidFill>
                <a:srgbClr val="C00000"/>
              </a:solidFill>
            </a:endParaRPr>
          </a:p>
        </p:txBody>
      </p:sp>
      <p:pic>
        <p:nvPicPr>
          <p:cNvPr id="4" name="Picture 7" descr="A blue and white chart with white text">
            <a:extLst>
              <a:ext uri="{FF2B5EF4-FFF2-40B4-BE49-F238E27FC236}">
                <a16:creationId xmlns:a16="http://schemas.microsoft.com/office/drawing/2014/main" id="{6998DEA4-CB1D-B2B8-E7A7-5D640717692D}"/>
              </a:ext>
            </a:extLst>
          </p:cNvPr>
          <p:cNvPicPr>
            <a:picLocks noChangeAspect="1"/>
          </p:cNvPicPr>
          <p:nvPr/>
        </p:nvPicPr>
        <p:blipFill>
          <a:blip r:embed="rId2"/>
          <a:stretch>
            <a:fillRect/>
          </a:stretch>
        </p:blipFill>
        <p:spPr>
          <a:xfrm>
            <a:off x="228014" y="712445"/>
            <a:ext cx="11198016" cy="6041413"/>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3D7379D-FFFB-189E-32C9-D9AA0A9CBC2F}"/>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490D62-16C9-4697-8A13-25539FBFD595}"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5">
            <a:extLst>
              <a:ext uri="{FF2B5EF4-FFF2-40B4-BE49-F238E27FC236}">
                <a16:creationId xmlns:a16="http://schemas.microsoft.com/office/drawing/2014/main" id="{BC29E7A0-F368-BAA4-9947-68062C2DDF73}"/>
              </a:ext>
            </a:extLst>
          </p:cNvPr>
          <p:cNvSpPr txBox="1">
            <a:spLocks noGrp="1"/>
          </p:cNvSpPr>
          <p:nvPr>
            <p:ph idx="1"/>
          </p:nvPr>
        </p:nvSpPr>
        <p:spPr>
          <a:xfrm>
            <a:off x="235668" y="188540"/>
            <a:ext cx="11887200" cy="6542202"/>
          </a:xfrm>
        </p:spPr>
        <p:txBody>
          <a:bodyPr/>
          <a:lstStyle/>
          <a:p>
            <a:pPr lvl="0"/>
            <a:r>
              <a:rPr lang="en-US" sz="3200">
                <a:solidFill>
                  <a:srgbClr val="C00000"/>
                </a:solidFill>
              </a:rPr>
              <a:t>Amul marketing ideas and strategies chat </a:t>
            </a:r>
            <a:r>
              <a:rPr lang="en-US" sz="2800">
                <a:solidFill>
                  <a:srgbClr val="C00000"/>
                </a:solidFill>
              </a:rPr>
              <a:t>:</a:t>
            </a:r>
          </a:p>
          <a:p>
            <a:pPr lvl="0"/>
            <a:endParaRPr lang="en-US" sz="2800">
              <a:solidFill>
                <a:srgbClr val="C00000"/>
              </a:solidFill>
            </a:endParaRPr>
          </a:p>
        </p:txBody>
      </p:sp>
      <p:pic>
        <p:nvPicPr>
          <p:cNvPr id="4" name="Picture 7" descr="A poster with text and images&#10;&#10;Description automatically generated">
            <a:extLst>
              <a:ext uri="{FF2B5EF4-FFF2-40B4-BE49-F238E27FC236}">
                <a16:creationId xmlns:a16="http://schemas.microsoft.com/office/drawing/2014/main" id="{84F23F0B-88BE-4666-0E84-A5B2A8FFC684}"/>
              </a:ext>
            </a:extLst>
          </p:cNvPr>
          <p:cNvPicPr>
            <a:picLocks noChangeAspect="1"/>
          </p:cNvPicPr>
          <p:nvPr/>
        </p:nvPicPr>
        <p:blipFill>
          <a:blip r:embed="rId2"/>
          <a:stretch>
            <a:fillRect/>
          </a:stretch>
        </p:blipFill>
        <p:spPr>
          <a:xfrm>
            <a:off x="7722510" y="127266"/>
            <a:ext cx="4233818" cy="6730733"/>
          </a:xfrm>
          <a:prstGeom prst="rect">
            <a:avLst/>
          </a:prstGeom>
          <a:noFill/>
          <a:ln cap="flat">
            <a:noFill/>
          </a:ln>
        </p:spPr>
      </p:pic>
      <p:pic>
        <p:nvPicPr>
          <p:cNvPr id="5" name="Picture 9" descr="A group of advertisements on a table&#10;&#10;Description automatically generated with medium confidence">
            <a:extLst>
              <a:ext uri="{FF2B5EF4-FFF2-40B4-BE49-F238E27FC236}">
                <a16:creationId xmlns:a16="http://schemas.microsoft.com/office/drawing/2014/main" id="{C98CEC7F-7914-7EDC-C2B5-5B5DA3B001F0}"/>
              </a:ext>
            </a:extLst>
          </p:cNvPr>
          <p:cNvPicPr>
            <a:picLocks noChangeAspect="1"/>
          </p:cNvPicPr>
          <p:nvPr/>
        </p:nvPicPr>
        <p:blipFill>
          <a:blip r:embed="rId3"/>
          <a:stretch>
            <a:fillRect/>
          </a:stretch>
        </p:blipFill>
        <p:spPr>
          <a:xfrm>
            <a:off x="58521" y="848407"/>
            <a:ext cx="7497449" cy="5623084"/>
          </a:xfrm>
          <a:prstGeom prst="rect">
            <a:avLst/>
          </a:prstGeom>
          <a:noFill/>
          <a:ln cap="flat">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021F11B-8AC3-0582-3B4E-F29136A4E61E}"/>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08A777-A723-457E-BD92-470E5A84B7C4}"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3" name="Content Placeholder 10" descr="A graph of growth in blue and white">
            <a:extLst>
              <a:ext uri="{FF2B5EF4-FFF2-40B4-BE49-F238E27FC236}">
                <a16:creationId xmlns:a16="http://schemas.microsoft.com/office/drawing/2014/main" id="{95A1771D-BEBD-ACF7-A2A6-176A4B2C02EB}"/>
              </a:ext>
            </a:extLst>
          </p:cNvPr>
          <p:cNvPicPr>
            <a:picLocks noGrp="1" noChangeAspect="1"/>
          </p:cNvPicPr>
          <p:nvPr>
            <p:ph idx="1"/>
          </p:nvPr>
        </p:nvPicPr>
        <p:blipFill>
          <a:blip r:embed="rId2"/>
          <a:stretch>
            <a:fillRect/>
          </a:stretch>
        </p:blipFill>
        <p:spPr>
          <a:xfrm>
            <a:off x="657225" y="222272"/>
            <a:ext cx="11087100" cy="641345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59">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EF1AED8-B6B4-538A-8FE2-31913578C9DD}"/>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CAD760-F775-45DC-9E1C-CE4833AC3D66}"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4">
            <a:extLst>
              <a:ext uri="{FF2B5EF4-FFF2-40B4-BE49-F238E27FC236}">
                <a16:creationId xmlns:a16="http://schemas.microsoft.com/office/drawing/2014/main" id="{8654E843-69EA-D023-E97F-27848C773E72}"/>
              </a:ext>
            </a:extLst>
          </p:cNvPr>
          <p:cNvSpPr txBox="1">
            <a:spLocks noGrp="1"/>
          </p:cNvSpPr>
          <p:nvPr>
            <p:ph idx="1"/>
          </p:nvPr>
        </p:nvSpPr>
        <p:spPr>
          <a:xfrm>
            <a:off x="104771" y="95253"/>
            <a:ext cx="11991971" cy="6686549"/>
          </a:xfrm>
        </p:spPr>
        <p:txBody>
          <a:bodyPr/>
          <a:lstStyle/>
          <a:p>
            <a:pPr lvl="0"/>
            <a:r>
              <a:rPr lang="en-US" sz="3200" u="sng">
                <a:solidFill>
                  <a:srgbClr val="5E1315"/>
                </a:solidFill>
                <a:highlight>
                  <a:srgbClr val="FDFBF6"/>
                </a:highlight>
              </a:rPr>
              <a:t>Format :1</a:t>
            </a:r>
          </a:p>
          <a:p>
            <a:pPr lvl="0"/>
            <a:endParaRPr lang="en-US" sz="3200" u="sng">
              <a:solidFill>
                <a:srgbClr val="5E1315"/>
              </a:solidFill>
              <a:highlight>
                <a:srgbClr val="FFFF00"/>
              </a:highlight>
            </a:endParaRPr>
          </a:p>
          <a:p>
            <a:pPr lvl="0"/>
            <a:endParaRPr lang="en-US" sz="3200" u="sng">
              <a:solidFill>
                <a:srgbClr val="5E1315"/>
              </a:solidFill>
              <a:highlight>
                <a:srgbClr val="FFFF00"/>
              </a:highlight>
            </a:endParaRPr>
          </a:p>
          <a:p>
            <a:pPr lvl="0"/>
            <a:r>
              <a:rPr lang="en-US" sz="3200" u="sng">
                <a:solidFill>
                  <a:srgbClr val="5E1315"/>
                </a:solidFill>
                <a:highlight>
                  <a:srgbClr val="FFFF00"/>
                </a:highlight>
              </a:rPr>
              <a:t>Content creation and curation </a:t>
            </a:r>
            <a:r>
              <a:rPr lang="en-US" sz="3200">
                <a:solidFill>
                  <a:srgbClr val="5E1315"/>
                </a:solidFill>
              </a:rPr>
              <a:t>:</a:t>
            </a:r>
          </a:p>
          <a:p>
            <a:pPr lvl="0"/>
            <a:r>
              <a:rPr lang="en-US" sz="2000" b="1" u="sng">
                <a:solidFill>
                  <a:srgbClr val="0D0D0D"/>
                </a:solidFill>
              </a:rPr>
              <a:t>Recent updates of amul </a:t>
            </a:r>
            <a:r>
              <a:rPr lang="en-US" sz="2000" b="1">
                <a:solidFill>
                  <a:srgbClr val="0D0D0D"/>
                </a:solidFill>
              </a:rPr>
              <a:t>:</a:t>
            </a:r>
          </a:p>
          <a:p>
            <a:pPr lvl="0"/>
            <a:r>
              <a:rPr lang="en-US" sz="2400">
                <a:solidFill>
                  <a:srgbClr val="1A1A1A"/>
                </a:solidFill>
                <a:latin typeface="SangBleuVersailles-Bold-WebS"/>
                <a:hlinkClick r:id="rId2"/>
              </a:rPr>
              <a:t>Amul hikes milk prices by Rs 2 per litre in Gujarat</a:t>
            </a:r>
            <a:endParaRPr lang="en-US" sz="2400" b="1">
              <a:solidFill>
                <a:srgbClr val="000000"/>
              </a:solidFill>
              <a:latin typeface="Montserrat" pitchFamily="2"/>
            </a:endParaRPr>
          </a:p>
          <a:p>
            <a:pPr lvl="0"/>
            <a:r>
              <a:rPr lang="en-US" sz="1800">
                <a:solidFill>
                  <a:srgbClr val="262626"/>
                </a:solidFill>
              </a:rPr>
              <a:t>Gujarat Co-operative Milk Marketing Federation (GCMMF) which markets dairy products under the brand name Amul has decided to increase milk prices with effect from Saturday (April 1) morning.</a:t>
            </a:r>
          </a:p>
          <a:p>
            <a:pPr lvl="0"/>
            <a:r>
              <a:rPr lang="en-US" sz="2400">
                <a:solidFill>
                  <a:srgbClr val="1A1A1A"/>
                </a:solidFill>
                <a:latin typeface="SangBleuVersailles-Bold-WebS"/>
                <a:hlinkClick r:id="rId3"/>
              </a:rPr>
              <a:t>Amul hikes milk price by up to Rs 3/litre</a:t>
            </a:r>
            <a:endParaRPr lang="en-US" sz="2400" b="1">
              <a:solidFill>
                <a:srgbClr val="000000"/>
              </a:solidFill>
              <a:latin typeface="Montserrat" pitchFamily="2"/>
            </a:endParaRPr>
          </a:p>
          <a:p>
            <a:pPr lvl="0"/>
            <a:r>
              <a:rPr lang="en-US" sz="1800">
                <a:solidFill>
                  <a:srgbClr val="262626"/>
                </a:solidFill>
              </a:rPr>
              <a:t>Post this revision, the price of Amul Gold will be Rs 66 per litre , Amul Taaza will be Rs 54 per 1 litre, and Amul cow milk Rs 56 per litre and Amul A2 buffalo milk will now cost Rs 70 per litre, it said in a statement on Thursday.</a:t>
            </a:r>
          </a:p>
          <a:p>
            <a:pPr lvl="0"/>
            <a:r>
              <a:rPr lang="en-US" sz="2000" b="1">
                <a:solidFill>
                  <a:srgbClr val="000000"/>
                </a:solidFill>
                <a:latin typeface="Montserrat" pitchFamily="2"/>
              </a:rPr>
              <a:t>Amul vs Nandini: Milk war hots up in Karnataka</a:t>
            </a:r>
          </a:p>
          <a:p>
            <a:pPr lvl="0"/>
            <a:r>
              <a:rPr lang="en-US" sz="1800" i="1">
                <a:solidFill>
                  <a:srgbClr val="262626"/>
                </a:solidFill>
              </a:rPr>
              <a:t>Nandini is also keeping price points low at Rs 39 a litre for its packet milk, in a bid to protect its market, dairy industry sources said, even as Amul will retail its milk at higher price points in the capital of Karnataka.</a:t>
            </a:r>
          </a:p>
          <a:p>
            <a:pPr lvl="0"/>
            <a:r>
              <a:rPr lang="en-US" sz="1800">
                <a:solidFill>
                  <a:srgbClr val="262626"/>
                </a:solidFill>
              </a:rPr>
              <a:t>Dairy brands Amul and Nandini will compete with each other in Bengaluru, one of the country’s largest milk markets, as the former makes an entry into the same.</a:t>
            </a:r>
          </a:p>
          <a:p>
            <a:pPr lvl="0"/>
            <a:r>
              <a:rPr lang="en-US" sz="1800">
                <a:solidFill>
                  <a:srgbClr val="262626"/>
                </a:solidFill>
              </a:rPr>
              <a:t>Amul announced on Wednesday that it was entering the Bengaluru market, via e-commerce channels. The announcement created a social media storm, with hashtags such as #SaveNandini and #GobackAmul doing the rounds</a:t>
            </a:r>
          </a:p>
          <a:p>
            <a:pPr lvl="0"/>
            <a:r>
              <a:rPr lang="en-US" sz="1800">
                <a:solidFill>
                  <a:srgbClr val="262626"/>
                </a:solidFill>
              </a:rPr>
              <a:t>Marketed by the Karnataka Milk Federation (KMF), Nandini is the largest supplier of milk in Bengaluru, at 23 lakh litres per day, which is about 70% of Bengaluru’s milk market, pegged at 33 lakh litres per day, according to dairy </a:t>
            </a:r>
            <a:r>
              <a:rPr lang="en-US" sz="1800">
                <a:solidFill>
                  <a:srgbClr val="262626"/>
                </a:solidFill>
                <a:hlinkClick r:id="rId4"/>
              </a:rPr>
              <a:t>industry</a:t>
            </a:r>
            <a:r>
              <a:rPr lang="en-US" sz="1800">
                <a:solidFill>
                  <a:srgbClr val="262626"/>
                </a:solidFill>
              </a:rPr>
              <a:t> sources.</a:t>
            </a:r>
            <a:r>
              <a:rPr lang="en-US" sz="2000">
                <a:solidFill>
                  <a:srgbClr val="262626"/>
                </a:solidFill>
              </a:rPr>
              <a:t> Nandini is also keeping price points low at Rs 39 a litre for its packet milk, in a bid to protect its market, dairy industry sources said, even as Amul will retail its milk at higher price points in the capital of Karnataka.</a:t>
            </a:r>
          </a:p>
          <a:p>
            <a:pPr lvl="0"/>
            <a:br>
              <a:rPr lang="en-US" sz="2000"/>
            </a:br>
            <a:endParaRPr lang="en-US" sz="1800">
              <a:solidFill>
                <a:srgbClr val="595959"/>
              </a:solidFill>
            </a:endParaRPr>
          </a:p>
          <a:p>
            <a:pPr lvl="0"/>
            <a:endParaRPr lang="en-US" sz="2000" b="1">
              <a:solidFill>
                <a:srgbClr val="0D0D0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F662922-F29E-7EAA-DDC8-F3EE9B7AF5F8}"/>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A1DB5D-EB0E-4C20-93F6-EBE325E03777}"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Title 1">
            <a:extLst>
              <a:ext uri="{FF2B5EF4-FFF2-40B4-BE49-F238E27FC236}">
                <a16:creationId xmlns:a16="http://schemas.microsoft.com/office/drawing/2014/main" id="{C8FAAC1C-BC8D-8D88-54AA-56847E4A490D}"/>
              </a:ext>
            </a:extLst>
          </p:cNvPr>
          <p:cNvSpPr txBox="1">
            <a:spLocks noGrp="1"/>
          </p:cNvSpPr>
          <p:nvPr>
            <p:ph idx="1"/>
          </p:nvPr>
        </p:nvSpPr>
        <p:spPr>
          <a:xfrm>
            <a:off x="190496" y="76974"/>
            <a:ext cx="11915774" cy="6667503"/>
          </a:xfrm>
        </p:spPr>
        <p:txBody>
          <a:bodyPr/>
          <a:lstStyle/>
          <a:p>
            <a:pPr lvl="0"/>
            <a:r>
              <a:rPr lang="en-US" sz="3500" b="1" u="sng">
                <a:solidFill>
                  <a:srgbClr val="260808"/>
                </a:solidFill>
              </a:rPr>
              <a:t>Format :2</a:t>
            </a:r>
          </a:p>
          <a:p>
            <a:pPr lvl="0"/>
            <a:endParaRPr lang="en-US" sz="2400" b="1" u="sng">
              <a:solidFill>
                <a:srgbClr val="260808"/>
              </a:solidFill>
            </a:endParaRPr>
          </a:p>
          <a:p>
            <a:pPr lvl="0"/>
            <a:r>
              <a:rPr lang="en-US" sz="2400" b="1" u="sng">
                <a:solidFill>
                  <a:srgbClr val="260808"/>
                </a:solidFill>
              </a:rPr>
              <a:t>Debate between the milk brands Amul and Nandini</a:t>
            </a:r>
          </a:p>
          <a:p>
            <a:pPr lvl="0"/>
            <a:endParaRPr lang="en-US"/>
          </a:p>
          <a:p>
            <a:pPr lvl="0"/>
            <a:r>
              <a:rPr lang="en-US"/>
              <a:t> </a:t>
            </a:r>
            <a:r>
              <a:rPr lang="en-US" sz="1800">
                <a:solidFill>
                  <a:srgbClr val="0D0D0D"/>
                </a:solidFill>
              </a:rPr>
              <a:t>Amul is a well-known milk brand owned by the Gujarat Cooperative Milk Marketing Federation, whereas Nandini is a well-known milk brand owned by the Karnataka Milk Federation.</a:t>
            </a:r>
          </a:p>
          <a:p>
            <a:pPr lvl="0"/>
            <a:r>
              <a:rPr lang="en-US" sz="1800">
                <a:solidFill>
                  <a:srgbClr val="0D0D0D"/>
                </a:solidFill>
              </a:rPr>
              <a:t>• Both are strong cooperative movements with thousands of dairy producers involved. The controversy was sparked by Amul's recent announcement that its goods will be sold in Bengaluru</a:t>
            </a:r>
          </a:p>
          <a:p>
            <a:pPr lvl="0"/>
            <a:r>
              <a:rPr lang="en-US" sz="1800">
                <a:solidFill>
                  <a:srgbClr val="0D0D0D"/>
                </a:solidFill>
              </a:rPr>
              <a:t>.• In the lead-up to the elections, some have attempted to take advantage of the circumstance and instigate a discussion around the "outsider - sons of the soil" faultline.</a:t>
            </a:r>
          </a:p>
          <a:p>
            <a:pPr lvl="0"/>
            <a:r>
              <a:rPr lang="en-US" sz="1800">
                <a:solidFill>
                  <a:srgbClr val="0D0D0D"/>
                </a:solidFill>
              </a:rPr>
              <a:t>• It's interesting to note that during the demonstrations and clashes, both GCMMF and KML sat as outsiders.</a:t>
            </a:r>
          </a:p>
          <a:p>
            <a:pPr lvl="0"/>
            <a:r>
              <a:rPr lang="en-US" sz="1800">
                <a:solidFill>
                  <a:srgbClr val="0D0D0D"/>
                </a:solidFill>
              </a:rPr>
              <a:t>• Those demonstrating against Amul suggested that the company was attempting to supplant the Nandini brand.The discussion is distinctive since none of the cooperatives genuinely engaging in it are active combatants.</a:t>
            </a:r>
          </a:p>
          <a:p>
            <a:pPr lvl="0"/>
            <a:r>
              <a:rPr lang="en-US" sz="1800">
                <a:solidFill>
                  <a:srgbClr val="0D0D0D"/>
                </a:solidFill>
              </a:rPr>
              <a:t>• In addition, there are two opposing viewpoints on the contemporary geopolitics of milk.</a:t>
            </a:r>
          </a:p>
          <a:p>
            <a:pPr lvl="0"/>
            <a:r>
              <a:rPr lang="en-US" sz="1800">
                <a:solidFill>
                  <a:srgbClr val="0D0D0D"/>
                </a:solidFill>
              </a:rPr>
              <a:t> o Because we are a one nation, all goods, services, and brands must travel freely across it.</a:t>
            </a:r>
          </a:p>
          <a:p>
            <a:pPr lvl="0"/>
            <a:r>
              <a:rPr lang="en-US" sz="1800">
                <a:solidFill>
                  <a:srgbClr val="0D0D0D"/>
                </a:solidFill>
              </a:rPr>
              <a:t>o Because a cooperative movement's culture is primarily local, outside intrusions must be prevented.</a:t>
            </a:r>
          </a:p>
          <a:p>
            <a:pPr lvl="0"/>
            <a:r>
              <a:rPr lang="en-US" sz="2400" b="1">
                <a:solidFill>
                  <a:srgbClr val="444444"/>
                </a:solidFill>
                <a:latin typeface="Poppins" pitchFamily="2"/>
              </a:rPr>
              <a:t>Is it all about politics?</a:t>
            </a:r>
            <a:endParaRPr lang="en-US" sz="2400">
              <a:solidFill>
                <a:srgbClr val="444444"/>
              </a:solidFill>
              <a:latin typeface="Poppins" pitchFamily="2"/>
            </a:endParaRPr>
          </a:p>
          <a:p>
            <a:pPr lvl="0">
              <a:buChar char="•"/>
            </a:pPr>
            <a:r>
              <a:rPr lang="en-US" sz="1800">
                <a:solidFill>
                  <a:srgbClr val="0D0D0D"/>
                </a:solidFill>
              </a:rPr>
              <a:t>The major players in the region, such as the Congress, JD(s) and BJP, stake their claims in the local elections and share assembly seats among them.</a:t>
            </a:r>
          </a:p>
          <a:p>
            <a:pPr lvl="0">
              <a:buChar char="•"/>
            </a:pPr>
            <a:r>
              <a:rPr lang="en-US" sz="1800">
                <a:solidFill>
                  <a:srgbClr val="0D0D0D"/>
                </a:solidFill>
              </a:rPr>
              <a:t>As with politics anywhere, they highlight milk cooperative issues to influence voters.</a:t>
            </a:r>
          </a:p>
          <a:p>
            <a:pPr lvl="0">
              <a:buChar char="•"/>
            </a:pPr>
            <a:r>
              <a:rPr lang="en-US" sz="1800">
                <a:solidFill>
                  <a:srgbClr val="0D0D0D"/>
                </a:solidFill>
              </a:rPr>
              <a:t>However, these are non-issues as per the local functionaries who say increasing procurement prices, waiving farm loans, and listing fodder prices should be in the focus.</a:t>
            </a:r>
          </a:p>
          <a:p>
            <a:pPr lvl="0"/>
            <a:endParaRPr lang="en-US" sz="1800">
              <a:solidFill>
                <a:srgbClr val="0D0D0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pic>
        <p:nvPicPr>
          <p:cNvPr id="2" name="Picture 10" descr="A group of men in blue uniforms&#10;&#10;Description automatically generated">
            <a:extLst>
              <a:ext uri="{FF2B5EF4-FFF2-40B4-BE49-F238E27FC236}">
                <a16:creationId xmlns:a16="http://schemas.microsoft.com/office/drawing/2014/main" id="{307B8F3D-02F3-1BA4-82DF-E7D21D7CF166}"/>
              </a:ext>
            </a:extLst>
          </p:cNvPr>
          <p:cNvPicPr>
            <a:picLocks noChangeAspect="1"/>
          </p:cNvPicPr>
          <p:nvPr/>
        </p:nvPicPr>
        <p:blipFill>
          <a:blip r:embed="rId2"/>
          <a:stretch>
            <a:fillRect/>
          </a:stretch>
        </p:blipFill>
        <p:spPr>
          <a:xfrm>
            <a:off x="8910736" y="5008241"/>
            <a:ext cx="3205063" cy="1794839"/>
          </a:xfrm>
          <a:prstGeom prst="rect">
            <a:avLst/>
          </a:prstGeom>
          <a:noFill/>
          <a:ln cap="flat">
            <a:noFill/>
          </a:ln>
        </p:spPr>
      </p:pic>
      <p:pic>
        <p:nvPicPr>
          <p:cNvPr id="3" name="Picture 8" descr="A close up of a logo&#10;&#10;Description automatically generated">
            <a:extLst>
              <a:ext uri="{FF2B5EF4-FFF2-40B4-BE49-F238E27FC236}">
                <a16:creationId xmlns:a16="http://schemas.microsoft.com/office/drawing/2014/main" id="{5A91F956-1B72-4EB4-B26C-2C401A4C785D}"/>
              </a:ext>
            </a:extLst>
          </p:cNvPr>
          <p:cNvPicPr>
            <a:picLocks noChangeAspect="1"/>
          </p:cNvPicPr>
          <p:nvPr/>
        </p:nvPicPr>
        <p:blipFill>
          <a:blip r:embed="rId3"/>
          <a:stretch>
            <a:fillRect/>
          </a:stretch>
        </p:blipFill>
        <p:spPr>
          <a:xfrm>
            <a:off x="1285875" y="735333"/>
            <a:ext cx="8724903" cy="4885940"/>
          </a:xfrm>
          <a:prstGeom prst="rect">
            <a:avLst/>
          </a:prstGeom>
          <a:noFill/>
          <a:ln cap="flat">
            <a:noFill/>
          </a:ln>
        </p:spPr>
      </p:pic>
      <p:sp>
        <p:nvSpPr>
          <p:cNvPr id="4" name="Slide Number Placeholder 3">
            <a:extLst>
              <a:ext uri="{FF2B5EF4-FFF2-40B4-BE49-F238E27FC236}">
                <a16:creationId xmlns:a16="http://schemas.microsoft.com/office/drawing/2014/main" id="{ABBEB104-BA72-65A1-D519-67226D390904}"/>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17CE1E-C6FB-481D-9E2C-C9EA54E87673}"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5" name="Title 1">
            <a:extLst>
              <a:ext uri="{FF2B5EF4-FFF2-40B4-BE49-F238E27FC236}">
                <a16:creationId xmlns:a16="http://schemas.microsoft.com/office/drawing/2014/main" id="{47D25C51-33F8-EA1F-080E-0C539C73DDBB}"/>
              </a:ext>
            </a:extLst>
          </p:cNvPr>
          <p:cNvSpPr txBox="1">
            <a:spLocks noGrp="1"/>
          </p:cNvSpPr>
          <p:nvPr>
            <p:ph idx="1"/>
          </p:nvPr>
        </p:nvSpPr>
        <p:spPr>
          <a:xfrm>
            <a:off x="123828" y="-28575"/>
            <a:ext cx="11991971" cy="6686549"/>
          </a:xfrm>
        </p:spPr>
        <p:txBody>
          <a:bodyPr/>
          <a:lstStyle/>
          <a:p>
            <a:pPr lvl="0"/>
            <a:r>
              <a:rPr lang="en-US" sz="2400" b="1" u="sng">
                <a:solidFill>
                  <a:srgbClr val="5E1315"/>
                </a:solidFill>
              </a:rPr>
              <a:t>Format :3</a:t>
            </a:r>
          </a:p>
          <a:p>
            <a:pPr lvl="0"/>
            <a:r>
              <a:rPr lang="en-US" sz="2400" b="1">
                <a:solidFill>
                  <a:srgbClr val="0D0D0D"/>
                </a:solidFill>
              </a:rPr>
              <a:t>Amul is official sponsor of the Afghanistan Cricket team for ICC World Cup :  </a:t>
            </a:r>
          </a:p>
          <a:p>
            <a:pPr lvl="0"/>
            <a:r>
              <a:rPr lang="en-US" sz="1600" b="1">
                <a:solidFill>
                  <a:srgbClr val="1A1A1A"/>
                </a:solidFill>
                <a:latin typeface="Verdana" pitchFamily="34"/>
              </a:rPr>
              <a:t>Amul has been exporting dairy products to Afghanistan for 20 ..</a:t>
            </a:r>
          </a:p>
          <a:p>
            <a:pPr lvl="0"/>
            <a:r>
              <a:rPr lang="en-US" sz="1800" b="1">
                <a:solidFill>
                  <a:srgbClr val="0D0D0D"/>
                </a:solidFill>
              </a:rPr>
              <a:t>Amul is the principal sponsor of the Afghanistan cricket team for the upcoming ICC Cricket World Cup hosted by England and Wales. Amul's logo will appear on the leading arm of Afghanistan team playing jerseys as well as on the training kits throughout the World Cup from May 30 to July 14, 2019. Commenting on the partnership, GCMMF Managing Director Dr. RS Sodhi said, "We are excited about being associated with Afghanistan Cricket for the first time and Amul is hopeful that this team, rated as the fastest growing team in International cricket, will deliver outstanding performance in the World Cup". He added, “Amul and Afghanistan share an old association. Khan Abdul Ghaffar Khan, popularly known as Frontier Gandhi had visited Amul in 1969 and had met Dr. V Kurien and studied the activities of our dairy cooperative.” Subsequently, several delegations of women milk producers from Afghanistan have visited Amul. Amul is a strong model of rural upliftment and women empowerment which has been recognised by the people of Afghanistan. Amul is also exporting its milk powders and baby food to Afghanistan since last 2 decades. Commenting on the association, Asadullah Khan, CEO of Afghanistan Cricket Board said "This is a big moment for Afghanistan cricket and we are extremely happy that Amul will sponsor us for the World Cup. This is the first time we will play in the World Cup as a full member and the preparations are good. We hope to do well". The ODI tournament sees Afghanistan team with a very good preparation heading to England with a number of key in form players fresh from IPL. The Afghanistan team will play a warm up match with Pakistan on 24th May and with England on 27th May. </a:t>
            </a:r>
            <a:endParaRPr lang="en-US" sz="1800" b="1">
              <a:solidFill>
                <a:srgbClr val="0D0D0D"/>
              </a:solidFill>
              <a:latin typeface="Verdana" pitchFamily="3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5DDF4C9D-CE82-7828-3CA0-7D2C0B9DD0A4}"/>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B8E69F-3F4F-407E-B6DA-ACD0AE18CB32}"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5">
            <a:extLst>
              <a:ext uri="{FF2B5EF4-FFF2-40B4-BE49-F238E27FC236}">
                <a16:creationId xmlns:a16="http://schemas.microsoft.com/office/drawing/2014/main" id="{C51855B1-A684-2520-ED1D-2FFDA1B758CB}"/>
              </a:ext>
            </a:extLst>
          </p:cNvPr>
          <p:cNvSpPr txBox="1">
            <a:spLocks noGrp="1"/>
          </p:cNvSpPr>
          <p:nvPr>
            <p:ph idx="1"/>
          </p:nvPr>
        </p:nvSpPr>
        <p:spPr>
          <a:xfrm>
            <a:off x="204249" y="139244"/>
            <a:ext cx="11783507" cy="6391372"/>
          </a:xfrm>
        </p:spPr>
        <p:txBody>
          <a:bodyPr/>
          <a:lstStyle/>
          <a:p>
            <a:pPr lvl="0"/>
            <a:r>
              <a:rPr lang="en-US" sz="2400" b="1"/>
              <a:t>Instagram stories/highlights : </a:t>
            </a:r>
            <a:r>
              <a:rPr lang="en-US" sz="1600">
                <a:solidFill>
                  <a:srgbClr val="0D0D0D"/>
                </a:solidFill>
              </a:rPr>
              <a:t>:</a:t>
            </a:r>
            <a:r>
              <a:rPr lang="en-US" sz="1600">
                <a:solidFill>
                  <a:srgbClr val="0D0D0D"/>
                </a:solidFill>
                <a:hlinkClick r:id="rId2"/>
              </a:rPr>
              <a:t>https://www.instagram.com/s/aGlnaGxpZ2h0OjE4MDI3MjkwMDg2NjM4NzIw?story_media_id=3213533984831418727_62405125644&amp;igshid=NTc4MTIwNjQ2YQ==</a:t>
            </a:r>
            <a:endParaRPr lang="en-US" sz="1600">
              <a:solidFill>
                <a:srgbClr val="0D0D0D"/>
              </a:solidFill>
            </a:endParaRPr>
          </a:p>
          <a:p>
            <a:pPr lvl="0"/>
            <a:r>
              <a:rPr lang="en-US" sz="1600">
                <a:solidFill>
                  <a:srgbClr val="0D0D0D"/>
                </a:solidFill>
                <a:hlinkClick r:id="rId3"/>
              </a:rPr>
              <a:t>https://www.instagram.com/s/aGlnaGxpZ2h0OjE4MDI3MjkwMDg2NjM4NzIw?story_media_id=3214051242532075324_62405125644&amp;igshid=NTc4MTIwNjQ2YQ==</a:t>
            </a:r>
            <a:endParaRPr lang="en-US" sz="1600">
              <a:solidFill>
                <a:srgbClr val="0D0D0D"/>
              </a:solidFill>
            </a:endParaRPr>
          </a:p>
          <a:p>
            <a:pPr lvl="0"/>
            <a:endParaRPr lang="en-US" sz="1400" b="1">
              <a:solidFill>
                <a:srgbClr val="0D0D0D"/>
              </a:solidFill>
            </a:endParaRPr>
          </a:p>
        </p:txBody>
      </p:sp>
      <p:pic>
        <p:nvPicPr>
          <p:cNvPr id="4" name="Picture 4">
            <a:extLst>
              <a:ext uri="{FF2B5EF4-FFF2-40B4-BE49-F238E27FC236}">
                <a16:creationId xmlns:a16="http://schemas.microsoft.com/office/drawing/2014/main" id="{067B211E-ADAB-EA05-C68E-F146655383F9}"/>
              </a:ext>
            </a:extLst>
          </p:cNvPr>
          <p:cNvPicPr>
            <a:picLocks noChangeAspect="1"/>
          </p:cNvPicPr>
          <p:nvPr/>
        </p:nvPicPr>
        <p:blipFill>
          <a:blip r:embed="rId4"/>
          <a:stretch>
            <a:fillRect/>
          </a:stretch>
        </p:blipFill>
        <p:spPr>
          <a:xfrm>
            <a:off x="1694520" y="1948540"/>
            <a:ext cx="2518248" cy="4218529"/>
          </a:xfrm>
          <a:prstGeom prst="rect">
            <a:avLst/>
          </a:prstGeom>
          <a:noFill/>
          <a:ln cap="flat">
            <a:noFill/>
          </a:ln>
        </p:spPr>
      </p:pic>
      <p:pic>
        <p:nvPicPr>
          <p:cNvPr id="5" name="Picture 7">
            <a:extLst>
              <a:ext uri="{FF2B5EF4-FFF2-40B4-BE49-F238E27FC236}">
                <a16:creationId xmlns:a16="http://schemas.microsoft.com/office/drawing/2014/main" id="{1AE90F24-04A2-4E02-6A91-936067721079}"/>
              </a:ext>
            </a:extLst>
          </p:cNvPr>
          <p:cNvPicPr>
            <a:picLocks noChangeAspect="1"/>
          </p:cNvPicPr>
          <p:nvPr/>
        </p:nvPicPr>
        <p:blipFill>
          <a:blip r:embed="rId5"/>
          <a:stretch>
            <a:fillRect/>
          </a:stretch>
        </p:blipFill>
        <p:spPr>
          <a:xfrm>
            <a:off x="4755227" y="1948540"/>
            <a:ext cx="2681542" cy="4103443"/>
          </a:xfrm>
          <a:prstGeom prst="rect">
            <a:avLst/>
          </a:prstGeom>
          <a:noFill/>
          <a:ln cap="flat">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4DA9ADA-0897-5C44-FA8D-603D69EA858D}"/>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0C3F246-C484-4CB6-A344-C65BEAC65DED}"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Content Placeholder 4">
            <a:extLst>
              <a:ext uri="{FF2B5EF4-FFF2-40B4-BE49-F238E27FC236}">
                <a16:creationId xmlns:a16="http://schemas.microsoft.com/office/drawing/2014/main" id="{9A93D3FD-F5C0-E7DC-354E-5157DBEE87C6}"/>
              </a:ext>
            </a:extLst>
          </p:cNvPr>
          <p:cNvSpPr txBox="1">
            <a:spLocks noGrp="1"/>
          </p:cNvSpPr>
          <p:nvPr>
            <p:ph idx="1"/>
          </p:nvPr>
        </p:nvSpPr>
        <p:spPr>
          <a:xfrm>
            <a:off x="209553" y="200025"/>
            <a:ext cx="11868153" cy="6567485"/>
          </a:xfrm>
        </p:spPr>
        <p:txBody>
          <a:bodyPr/>
          <a:lstStyle/>
          <a:p>
            <a:pPr lvl="0"/>
            <a:r>
              <a:rPr lang="en-US" sz="2800" b="1" u="sng">
                <a:solidFill>
                  <a:srgbClr val="0D0D0D"/>
                </a:solidFill>
              </a:rPr>
              <a:t>Conclusion</a:t>
            </a:r>
            <a:r>
              <a:rPr lang="en-US" sz="2800" b="1">
                <a:solidFill>
                  <a:srgbClr val="0D0D0D"/>
                </a:solidFill>
              </a:rPr>
              <a:t> :</a:t>
            </a:r>
          </a:p>
          <a:p>
            <a:pPr lvl="0"/>
            <a:r>
              <a:rPr lang="en-US" sz="2000">
                <a:solidFill>
                  <a:srgbClr val="0D0D0D"/>
                </a:solidFill>
              </a:rPr>
              <a:t>According to the poll, Amul milk has a respectable market share. The results of the study allow for the following deductions. In order for aspirations to become realities and for liabilities to become assets, one must be able to satisfy consumers' requirements. Before buying milk, the buyer takes into account freshness, flavor, thickness, and accessibility. Finally, I draw the conclusion that the majority of customers are happy with Amul milk and milk products because of its high quality, positive reputations, and accessibility. Because of the Amul Milk's high price, poor dealer services, spoilage, and short shelf life, among other factors, some customers are not happy. however, if a little change is made to the marketing strategy, such as adding dealers and outlets or increasing promotion. Programmers, product lines, etc., may all help a business become a monopoly and a dominant market force. Before making any decisions, Amul must also examine its rivals and, more crucially, its customers.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549F-FA2D-EF09-BD71-CD0696991F2F}"/>
              </a:ext>
            </a:extLst>
          </p:cNvPr>
          <p:cNvSpPr txBox="1">
            <a:spLocks noGrp="1"/>
          </p:cNvSpPr>
          <p:nvPr>
            <p:ph type="title"/>
          </p:nvPr>
        </p:nvSpPr>
        <p:spPr>
          <a:xfrm>
            <a:off x="765974" y="111968"/>
            <a:ext cx="8545982" cy="6354147"/>
          </a:xfrm>
        </p:spPr>
        <p:txBody>
          <a:bodyPr anchor="ctr" anchorCtr="1"/>
          <a:lstStyle/>
          <a:p>
            <a:pPr lvl="0" algn="ctr"/>
            <a:r>
              <a:rPr lang="en-US" sz="9600">
                <a:solidFill>
                  <a:srgbClr val="8D2828"/>
                </a:solidFill>
              </a:rPr>
              <a:t>THANK </a:t>
            </a:r>
            <a:br>
              <a:rPr lang="en-US" sz="9600">
                <a:solidFill>
                  <a:srgbClr val="8D2828"/>
                </a:solidFill>
              </a:rPr>
            </a:br>
            <a:r>
              <a:rPr lang="en-US" sz="9600">
                <a:solidFill>
                  <a:srgbClr val="8D2828"/>
                </a:solidFill>
              </a:rPr>
              <a:t>YOU</a:t>
            </a:r>
          </a:p>
        </p:txBody>
      </p:sp>
      <p:sp>
        <p:nvSpPr>
          <p:cNvPr id="3" name="Slide Number Placeholder 3">
            <a:extLst>
              <a:ext uri="{FF2B5EF4-FFF2-40B4-BE49-F238E27FC236}">
                <a16:creationId xmlns:a16="http://schemas.microsoft.com/office/drawing/2014/main" id="{28756A6A-E597-0661-C26E-23DEEC3743F5}"/>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F35349-454B-4130-B65A-5EA410E9A0AB}"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D41B-AEE4-85B4-B0DB-D00947530994}"/>
              </a:ext>
            </a:extLst>
          </p:cNvPr>
          <p:cNvSpPr txBox="1">
            <a:spLocks noGrp="1"/>
          </p:cNvSpPr>
          <p:nvPr>
            <p:ph type="title"/>
          </p:nvPr>
        </p:nvSpPr>
        <p:spPr>
          <a:xfrm>
            <a:off x="3722915" y="158620"/>
            <a:ext cx="8276252" cy="4135694"/>
          </a:xfrm>
        </p:spPr>
        <p:txBody>
          <a:bodyPr anchor="t">
            <a:normAutofit/>
          </a:bodyPr>
          <a:lstStyle/>
          <a:p>
            <a:pPr lvl="0">
              <a:lnSpc>
                <a:spcPct val="90000"/>
              </a:lnSpc>
            </a:pPr>
            <a:r>
              <a:rPr lang="en-US" sz="2000" u="sng" cap="none">
                <a:solidFill>
                  <a:srgbClr val="5E1315"/>
                </a:solidFill>
                <a:latin typeface="Sabon Next LT"/>
              </a:rPr>
              <a:t>USP OF AMUL </a:t>
            </a:r>
            <a:r>
              <a:rPr lang="en-US" sz="2000" cap="none">
                <a:solidFill>
                  <a:srgbClr val="260808"/>
                </a:solidFill>
                <a:latin typeface="Sabon Next LT"/>
              </a:rPr>
              <a:t>: </a:t>
            </a:r>
            <a:r>
              <a:rPr lang="en-US" sz="2000" b="0" cap="none">
                <a:solidFill>
                  <a:srgbClr val="262626"/>
                </a:solidFill>
                <a:latin typeface="Sabon Next LT"/>
              </a:rPr>
              <a:t>the inexpensive cost of the amul brand is its key usp. by lowering the pricing for its product array, it hurts the multinationals. its "backward integration strategy," which significantly lowers costs, gives it a competitive advantage</a:t>
            </a:r>
            <a:br>
              <a:rPr lang="en-US" sz="1800" b="0" cap="none">
                <a:solidFill>
                  <a:srgbClr val="262626"/>
                </a:solidFill>
                <a:latin typeface="Sabon Next LT"/>
              </a:rPr>
            </a:br>
            <a:r>
              <a:rPr lang="en-US" sz="2000" u="sng" cap="none">
                <a:solidFill>
                  <a:srgbClr val="5E1315"/>
                </a:solidFill>
                <a:latin typeface="Sabon Next LT"/>
              </a:rPr>
              <a:t>no middlemen</a:t>
            </a:r>
            <a:r>
              <a:rPr lang="en-US" sz="2000" u="sng" cap="none">
                <a:solidFill>
                  <a:srgbClr val="260808"/>
                </a:solidFill>
                <a:latin typeface="Sabon Next LT"/>
              </a:rPr>
              <a:t>: </a:t>
            </a:r>
            <a:r>
              <a:rPr lang="en-US" sz="2000" b="0" cap="none">
                <a:solidFill>
                  <a:srgbClr val="262626"/>
                </a:solidFill>
                <a:latin typeface="Sabon Next LT"/>
              </a:rPr>
              <a:t>amul links milk producers directly with consumers; this strategy both safeguards producers against middlemen's scams and lowers the price of the products for consumers. farmers are in charge: farmers are in charge of the marketing, processing, and procurement.</a:t>
            </a:r>
            <a:br>
              <a:rPr lang="en-US" sz="1800" b="0" cap="none">
                <a:solidFill>
                  <a:srgbClr val="262626"/>
                </a:solidFill>
                <a:latin typeface="Sabon Next LT"/>
              </a:rPr>
            </a:br>
            <a:r>
              <a:rPr lang="en-US" sz="2200" u="sng" cap="none">
                <a:solidFill>
                  <a:srgbClr val="5E1315"/>
                </a:solidFill>
                <a:latin typeface="Sabon Next LT"/>
              </a:rPr>
              <a:t>Brand Identity </a:t>
            </a:r>
            <a:r>
              <a:rPr lang="en-US" sz="2700" cap="none">
                <a:solidFill>
                  <a:srgbClr val="5E1315"/>
                </a:solidFill>
                <a:latin typeface="Sabon Next LT"/>
              </a:rPr>
              <a:t>: </a:t>
            </a:r>
            <a:r>
              <a:rPr lang="en-US" sz="2000" b="0" cap="none">
                <a:solidFill>
                  <a:srgbClr val="262626"/>
                </a:solidFill>
                <a:latin typeface="Sabon Next LT"/>
              </a:rPr>
              <a:t>amul is a renowned indian dairy brand known for its </a:t>
            </a:r>
            <a:br>
              <a:rPr lang="en-US" sz="2000" b="0" cap="none">
                <a:solidFill>
                  <a:srgbClr val="262626"/>
                </a:solidFill>
                <a:latin typeface="Sabon Next LT"/>
              </a:rPr>
            </a:br>
            <a:r>
              <a:rPr lang="en-US" sz="2000" b="0" cap="none">
                <a:solidFill>
                  <a:srgbClr val="262626"/>
                </a:solidFill>
                <a:latin typeface="Sabon Next LT"/>
              </a:rPr>
              <a:t>innovative and memorable brand identity. </a:t>
            </a:r>
            <a:r>
              <a:rPr lang="en-US" sz="2000" b="0" u="sng" cap="none">
                <a:solidFill>
                  <a:srgbClr val="262626"/>
                </a:solidFill>
                <a:latin typeface="Sabon Next LT"/>
              </a:rPr>
              <a:t>the amul girl </a:t>
            </a:r>
            <a:r>
              <a:rPr lang="en-US" sz="2000" b="0" cap="none">
                <a:solidFill>
                  <a:srgbClr val="262626"/>
                </a:solidFill>
                <a:latin typeface="Sabon Next LT"/>
              </a:rPr>
              <a:t>one of the most</a:t>
            </a:r>
            <a:br>
              <a:rPr lang="en-US" sz="2000" b="0" cap="none">
                <a:solidFill>
                  <a:srgbClr val="262626"/>
                </a:solidFill>
                <a:latin typeface="Sabon Next LT"/>
              </a:rPr>
            </a:br>
            <a:r>
              <a:rPr lang="en-US" sz="2000" b="0" cap="none">
                <a:solidFill>
                  <a:srgbClr val="262626"/>
                </a:solidFill>
                <a:latin typeface="Sabon Next LT"/>
              </a:rPr>
              <a:t>iconi elements of amul's brand identity is the adora</a:t>
            </a:r>
            <a:br>
              <a:rPr lang="en-US" sz="2000" b="0" cap="none">
                <a:solidFill>
                  <a:srgbClr val="262626"/>
                </a:solidFill>
                <a:latin typeface="Sabon Next LT"/>
              </a:rPr>
            </a:br>
            <a:r>
              <a:rPr lang="en-US" sz="2400" u="sng" cap="none">
                <a:solidFill>
                  <a:srgbClr val="5E1315"/>
                </a:solidFill>
                <a:latin typeface="Sabon Next LT"/>
              </a:rPr>
              <a:t>Brand Tone </a:t>
            </a:r>
            <a:r>
              <a:rPr lang="en-US" sz="2400" cap="none">
                <a:latin typeface="Sabon Next LT"/>
              </a:rPr>
              <a:t>: </a:t>
            </a:r>
            <a:r>
              <a:rPr lang="en-US" sz="2000" b="0" cap="none">
                <a:solidFill>
                  <a:srgbClr val="262626"/>
                </a:solidFill>
                <a:latin typeface="Sabon Next LT"/>
              </a:rPr>
              <a:t>However, Amul's tone is consistently kind and laid-back. By inventing their own slang phrases, they promote their products and brand. And the taste of india is tagline of amul brand. They potrate the tone with enjoyful and funny like childish.</a:t>
            </a:r>
            <a:br>
              <a:rPr lang="en-US" sz="2000" b="0">
                <a:solidFill>
                  <a:srgbClr val="262626"/>
                </a:solidFill>
                <a:latin typeface="Sabon Next LT"/>
              </a:rPr>
            </a:br>
            <a:r>
              <a:rPr lang="en-US" sz="1100" b="0"/>
              <a:t>                                          </a:t>
            </a:r>
            <a:endParaRPr lang="en-US" sz="1100"/>
          </a:p>
        </p:txBody>
      </p:sp>
      <p:pic>
        <p:nvPicPr>
          <p:cNvPr id="3" name="Picture 4" descr="A cartoon of a child holding a sandwich&#10;&#10;Description automatically generated">
            <a:extLst>
              <a:ext uri="{FF2B5EF4-FFF2-40B4-BE49-F238E27FC236}">
                <a16:creationId xmlns:a16="http://schemas.microsoft.com/office/drawing/2014/main" id="{B5947CC3-47AB-724B-DAEF-D4FC3A99F26F}"/>
              </a:ext>
            </a:extLst>
          </p:cNvPr>
          <p:cNvPicPr>
            <a:picLocks noChangeAspect="1"/>
          </p:cNvPicPr>
          <p:nvPr/>
        </p:nvPicPr>
        <p:blipFill>
          <a:blip r:embed="rId2"/>
          <a:stretch>
            <a:fillRect/>
          </a:stretch>
        </p:blipFill>
        <p:spPr>
          <a:xfrm>
            <a:off x="5621786" y="4410763"/>
            <a:ext cx="3267187" cy="2447236"/>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Diagram 3">
            <a:extLst>
              <a:ext uri="{FF2B5EF4-FFF2-40B4-BE49-F238E27FC236}">
                <a16:creationId xmlns:a16="http://schemas.microsoft.com/office/drawing/2014/main" id="{4D52502D-DE8A-ADCB-DF00-ACADDC811828}"/>
              </a:ext>
            </a:extLst>
          </p:cNvPr>
          <p:cNvSpPr/>
          <p:nvPr/>
        </p:nvSpPr>
        <p:spPr>
          <a:xfrm>
            <a:off x="0" y="239563"/>
            <a:ext cx="10749064" cy="6239060"/>
          </a:xfrm>
          <a:custGeom>
            <a:avLst/>
            <a:gdLst>
              <a:gd name="f0" fmla="val 10800000"/>
              <a:gd name="f1" fmla="val 5400000"/>
              <a:gd name="f2" fmla="val 180"/>
              <a:gd name="f3" fmla="val w"/>
              <a:gd name="f4" fmla="val h"/>
              <a:gd name="f5" fmla="val 0"/>
              <a:gd name="f6" fmla="val 10749064"/>
              <a:gd name="f7" fmla="val 6239058"/>
              <a:gd name="f8" fmla="val 1039864"/>
              <a:gd name="f9" fmla="val 465563"/>
              <a:gd name="f10" fmla="val 9709200"/>
              <a:gd name="f11" fmla="val 10283501"/>
              <a:gd name="f12" fmla="val 5199194"/>
              <a:gd name="f13" fmla="val 5773495"/>
              <a:gd name="f14" fmla="+- 0 0 -90"/>
              <a:gd name="f15" fmla="*/ f3 1 10749064"/>
              <a:gd name="f16" fmla="*/ f4 1 6239058"/>
              <a:gd name="f17" fmla="val f5"/>
              <a:gd name="f18" fmla="val f6"/>
              <a:gd name="f19" fmla="val f7"/>
              <a:gd name="f20" fmla="*/ f14 f0 1"/>
              <a:gd name="f21" fmla="+- f19 0 f17"/>
              <a:gd name="f22" fmla="+- f18 0 f17"/>
              <a:gd name="f23" fmla="*/ f20 1 f2"/>
              <a:gd name="f24" fmla="*/ f22 1 10749064"/>
              <a:gd name="f25" fmla="*/ f21 1 6239058"/>
              <a:gd name="f26" fmla="*/ 0 f22 1"/>
              <a:gd name="f27" fmla="*/ 1039864 f21 1"/>
              <a:gd name="f28" fmla="*/ 1039864 f22 1"/>
              <a:gd name="f29" fmla="*/ 0 f21 1"/>
              <a:gd name="f30" fmla="*/ 9709200 f22 1"/>
              <a:gd name="f31" fmla="*/ 10749064 f22 1"/>
              <a:gd name="f32" fmla="*/ 5199194 f21 1"/>
              <a:gd name="f33" fmla="*/ 6239058 f21 1"/>
              <a:gd name="f34" fmla="+- f23 0 f1"/>
              <a:gd name="f35" fmla="*/ f26 1 10749064"/>
              <a:gd name="f36" fmla="*/ f27 1 6239058"/>
              <a:gd name="f37" fmla="*/ f28 1 10749064"/>
              <a:gd name="f38" fmla="*/ f29 1 6239058"/>
              <a:gd name="f39" fmla="*/ f30 1 10749064"/>
              <a:gd name="f40" fmla="*/ f31 1 10749064"/>
              <a:gd name="f41" fmla="*/ f32 1 6239058"/>
              <a:gd name="f42" fmla="*/ f33 1 6239058"/>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0749064" h="623905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gradFill>
            <a:gsLst>
              <a:gs pos="0">
                <a:srgbClr val="FDF7F7"/>
              </a:gs>
              <a:gs pos="100000">
                <a:srgbClr val="FBE8E9"/>
              </a:gs>
            </a:gsLst>
            <a:lin ang="5400000"/>
          </a:gradFill>
          <a:ln cap="flat">
            <a:noFill/>
            <a:prstDash val="solid"/>
          </a:ln>
        </p:spPr>
        <p:txBody>
          <a:bodyPr vert="horz" wrap="square" lIns="411242" tIns="411242" rIns="411242" bIns="411242" anchor="t" anchorCtr="0" compatLnSpc="1">
            <a:noAutofit/>
          </a:bodyPr>
          <a:lstStyle/>
          <a:p>
            <a:pPr marL="0" marR="0" lvl="0" indent="0" algn="l" defTabSz="1244598" rtl="0" fontAlgn="auto" hangingPunct="1">
              <a:lnSpc>
                <a:spcPct val="90000"/>
              </a:lnSpc>
              <a:spcBef>
                <a:spcPts val="0"/>
              </a:spcBef>
              <a:spcAft>
                <a:spcPts val="1200"/>
              </a:spcAft>
              <a:buNone/>
              <a:tabLst/>
              <a:defRPr sz="1800" b="0" i="0" u="none" strike="noStrike" kern="0" cap="none" spc="0" baseline="0">
                <a:solidFill>
                  <a:srgbClr val="000000"/>
                </a:solidFill>
                <a:uFillTx/>
              </a:defRPr>
            </a:pPr>
            <a:r>
              <a:rPr lang="en-US" sz="2800" b="1" i="0" u="none" strike="noStrike" kern="1200" cap="none" spc="0" baseline="0">
                <a:solidFill>
                  <a:srgbClr val="17216B"/>
                </a:solidFill>
                <a:uFillTx/>
                <a:latin typeface="Sabon Next LT"/>
              </a:rPr>
              <a:t>Smart goals :</a:t>
            </a:r>
          </a:p>
          <a:p>
            <a:pPr marL="0" marR="0" lvl="0" indent="0" algn="l" defTabSz="1244598"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2400" b="1" i="0" u="sng" strike="noStrike" kern="1200" cap="none" spc="0" baseline="0">
                <a:solidFill>
                  <a:srgbClr val="5E1315"/>
                </a:solidFill>
                <a:uFillTx/>
                <a:latin typeface="Sabon Next LT"/>
              </a:rPr>
              <a:t>Organizational Goal </a:t>
            </a:r>
            <a:r>
              <a:rPr lang="en-US" sz="2200" b="1" i="0" u="none" strike="noStrike" kern="1200" cap="none" spc="0" baseline="0">
                <a:solidFill>
                  <a:srgbClr val="5E1315"/>
                </a:solidFill>
                <a:uFillTx/>
                <a:latin typeface="Sabon Next LT"/>
              </a:rPr>
              <a:t>: </a:t>
            </a:r>
            <a:r>
              <a:rPr lang="en-US" sz="2200" b="0" i="0" u="none" strike="noStrike" kern="1200" cap="none" spc="0" baseline="0">
                <a:solidFill>
                  <a:srgbClr val="000000"/>
                </a:solidFill>
                <a:uFillTx/>
                <a:latin typeface="Sabon Next LT"/>
              </a:rPr>
              <a:t>Business and strategic objectives that define Amul Dairy's mission are known as organizational goals. Organizational goals are long-term strategic objectives that Amul Dairy hopes to accomplish. Generally speaking, this time frame is lengthy. The objectives of Amul Dairy aid in guiding both the short-term company operations and the behavior of its employees. </a:t>
            </a:r>
          </a:p>
          <a:p>
            <a:pPr marL="0" marR="0" lvl="0" indent="0" algn="l" defTabSz="1244598"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2400" b="1" i="0" u="sng" strike="noStrike" kern="1200" cap="none" spc="0" baseline="0">
                <a:solidFill>
                  <a:srgbClr val="5E1315"/>
                </a:solidFill>
                <a:uFillTx/>
                <a:latin typeface="Sabon Next LT"/>
              </a:rPr>
              <a:t>Achievable Goal </a:t>
            </a:r>
            <a:r>
              <a:rPr lang="en-US" sz="2400" b="1" i="0" u="none" strike="noStrike" kern="1200" cap="none" spc="0" baseline="0">
                <a:solidFill>
                  <a:srgbClr val="0D0D0D"/>
                </a:solidFill>
                <a:uFillTx/>
                <a:latin typeface="Sabon Next LT"/>
              </a:rPr>
              <a:t>:</a:t>
            </a:r>
            <a:r>
              <a:rPr lang="en-US" sz="2200" b="0" i="0" u="none" strike="noStrike" kern="1200" cap="none" spc="0" baseline="0">
                <a:solidFill>
                  <a:srgbClr val="000000"/>
                </a:solidFill>
                <a:uFillTx/>
                <a:latin typeface="Sabon Next LT"/>
              </a:rPr>
              <a:t>The goals set by Amul Dairy should be achievable. This means that Amul Dairy should have the resources and the finances necessary for being able to realize the organizational goals over the long haul. Amul Dairy should also have the strategic leadership to be able to achieve these organizational goals.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979AC2E7-E9A6-74D9-EDD9-8A2BA99BE810}"/>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BCF73B-3CFB-465D-B427-2E211F75A24A}"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4" name="Diagram 4">
            <a:extLst>
              <a:ext uri="{FF2B5EF4-FFF2-40B4-BE49-F238E27FC236}">
                <a16:creationId xmlns:a16="http://schemas.microsoft.com/office/drawing/2014/main" id="{A12FDD6B-7AA6-0F0C-F416-E41CAEABBD1B}"/>
              </a:ext>
            </a:extLst>
          </p:cNvPr>
          <p:cNvSpPr/>
          <p:nvPr/>
        </p:nvSpPr>
        <p:spPr>
          <a:xfrm>
            <a:off x="5952" y="559448"/>
            <a:ext cx="12180091" cy="7970596"/>
          </a:xfrm>
          <a:custGeom>
            <a:avLst/>
            <a:gdLst>
              <a:gd name="f0" fmla="val 10800000"/>
              <a:gd name="f1" fmla="val 5400000"/>
              <a:gd name="f2" fmla="val 180"/>
              <a:gd name="f3" fmla="val w"/>
              <a:gd name="f4" fmla="val h"/>
              <a:gd name="f5" fmla="val 0"/>
              <a:gd name="f6" fmla="val 12180093"/>
              <a:gd name="f7" fmla="val 7970592"/>
              <a:gd name="f8" fmla="val 797059"/>
              <a:gd name="f9" fmla="val 356855"/>
              <a:gd name="f10" fmla="val 11383034"/>
              <a:gd name="f11" fmla="val 11823238"/>
              <a:gd name="f12" fmla="val 7173533"/>
              <a:gd name="f13" fmla="val 7613737"/>
              <a:gd name="f14" fmla="+- 0 0 -90"/>
              <a:gd name="f15" fmla="*/ f3 1 12180093"/>
              <a:gd name="f16" fmla="*/ f4 1 7970592"/>
              <a:gd name="f17" fmla="val f5"/>
              <a:gd name="f18" fmla="val f6"/>
              <a:gd name="f19" fmla="val f7"/>
              <a:gd name="f20" fmla="*/ f14 f0 1"/>
              <a:gd name="f21" fmla="+- f19 0 f17"/>
              <a:gd name="f22" fmla="+- f18 0 f17"/>
              <a:gd name="f23" fmla="*/ f20 1 f2"/>
              <a:gd name="f24" fmla="*/ f22 1 12180093"/>
              <a:gd name="f25" fmla="*/ f21 1 7970592"/>
              <a:gd name="f26" fmla="*/ 0 f22 1"/>
              <a:gd name="f27" fmla="*/ 797059 f21 1"/>
              <a:gd name="f28" fmla="*/ 797059 f22 1"/>
              <a:gd name="f29" fmla="*/ 0 f21 1"/>
              <a:gd name="f30" fmla="*/ 11383034 f22 1"/>
              <a:gd name="f31" fmla="*/ 12180093 f22 1"/>
              <a:gd name="f32" fmla="*/ 7173533 f21 1"/>
              <a:gd name="f33" fmla="*/ 7970592 f21 1"/>
              <a:gd name="f34" fmla="+- f23 0 f1"/>
              <a:gd name="f35" fmla="*/ f26 1 12180093"/>
              <a:gd name="f36" fmla="*/ f27 1 7970592"/>
              <a:gd name="f37" fmla="*/ f28 1 12180093"/>
              <a:gd name="f38" fmla="*/ f29 1 7970592"/>
              <a:gd name="f39" fmla="*/ f30 1 12180093"/>
              <a:gd name="f40" fmla="*/ f31 1 12180093"/>
              <a:gd name="f41" fmla="*/ f32 1 7970592"/>
              <a:gd name="f42" fmla="*/ f33 1 7970592"/>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180093" h="7970592">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DFAF6"/>
          </a:solidFill>
          <a:ln w="12701" cap="flat">
            <a:solidFill>
              <a:srgbClr val="FDFAF6"/>
            </a:solidFill>
            <a:prstDash val="solid"/>
            <a:miter/>
          </a:ln>
        </p:spPr>
        <p:txBody>
          <a:bodyPr vert="horz" wrap="square" lIns="286792" tIns="269007" rIns="286792" bIns="269007" anchor="t" anchorCtr="0" compatLnSpc="1">
            <a:noAutofit/>
          </a:bodyPr>
          <a:lstStyle/>
          <a:p>
            <a:pPr marL="0" marR="0" lvl="0" indent="0" algn="l" defTabSz="1244598" rtl="0" fontAlgn="auto" hangingPunct="1">
              <a:lnSpc>
                <a:spcPct val="90000"/>
              </a:lnSpc>
              <a:spcBef>
                <a:spcPts val="0"/>
              </a:spcBef>
              <a:spcAft>
                <a:spcPts val="1200"/>
              </a:spcAft>
              <a:buNone/>
              <a:tabLst/>
              <a:defRPr sz="1800" b="0" i="0" u="none" strike="noStrike" kern="0" cap="none" spc="0" baseline="0">
                <a:solidFill>
                  <a:srgbClr val="000000"/>
                </a:solidFill>
                <a:uFillTx/>
              </a:defRPr>
            </a:pPr>
            <a:r>
              <a:rPr lang="en-US" sz="2800" b="1" i="0" u="none" strike="noStrike" kern="1200" cap="none" spc="0" baseline="0">
                <a:solidFill>
                  <a:srgbClr val="5E1315"/>
                </a:solidFill>
                <a:uFillTx/>
                <a:latin typeface="Sabon Next LT"/>
              </a:rPr>
              <a:t>Develop goals : </a:t>
            </a:r>
          </a:p>
          <a:p>
            <a:pPr marL="0" marR="0" lvl="0" indent="0" algn="l" defTabSz="1244598" rtl="0" fontAlgn="auto" hangingPunct="1">
              <a:lnSpc>
                <a:spcPct val="90000"/>
              </a:lnSpc>
              <a:spcBef>
                <a:spcPts val="0"/>
              </a:spcBef>
              <a:spcAft>
                <a:spcPts val="1200"/>
              </a:spcAft>
              <a:buNone/>
              <a:tabLst/>
              <a:defRPr sz="1800" b="0" i="0" u="none" strike="noStrike" kern="0" cap="none" spc="0" baseline="0">
                <a:solidFill>
                  <a:srgbClr val="000000"/>
                </a:solidFill>
                <a:uFillTx/>
              </a:defRPr>
            </a:pPr>
            <a:r>
              <a:rPr lang="en-US" sz="2800" b="1" i="0" u="sng" strike="noStrike" kern="1200" cap="none" spc="0" baseline="0">
                <a:solidFill>
                  <a:srgbClr val="0D0D0D"/>
                </a:solidFill>
                <a:uFillTx/>
                <a:latin typeface="Sabon Next LT"/>
              </a:rPr>
              <a:t>strategic </a:t>
            </a:r>
            <a:r>
              <a:rPr lang="en-US" sz="2800" b="1" i="0" u="none" strike="noStrike" kern="1200" cap="none" spc="0" baseline="0">
                <a:solidFill>
                  <a:srgbClr val="0D0D0D"/>
                </a:solidFill>
                <a:uFillTx/>
                <a:latin typeface="Sabon Next LT"/>
              </a:rPr>
              <a:t>: </a:t>
            </a:r>
            <a:r>
              <a:rPr lang="en-US" sz="2400" b="0" i="0" u="none" strike="noStrike" kern="1200" cap="none" spc="0" baseline="0">
                <a:solidFill>
                  <a:srgbClr val="0D0D0D"/>
                </a:solidFill>
                <a:uFillTx/>
                <a:latin typeface="Sabon Next LT"/>
              </a:rPr>
              <a:t>Examine and evaluate the vision statement.Determine the direction Amul Dairy should go over the next five years based on the vision statement and business values</a:t>
            </a:r>
            <a:r>
              <a:rPr lang="en-US" sz="2600" b="0" i="0" u="none" strike="noStrike" kern="1200" cap="none" spc="0" baseline="0">
                <a:solidFill>
                  <a:srgbClr val="0D0D0D"/>
                </a:solidFill>
                <a:uFillTx/>
                <a:latin typeface="Sabon Next LT"/>
              </a:rPr>
              <a:t>.</a:t>
            </a:r>
            <a:br>
              <a:rPr lang="en-US" sz="2600" b="0" i="0" u="none" strike="noStrike" kern="1200" cap="none" spc="0" baseline="0">
                <a:solidFill>
                  <a:srgbClr val="0D0D0D"/>
                </a:solidFill>
                <a:uFillTx/>
                <a:latin typeface="Sabon Next LT"/>
              </a:rPr>
            </a:br>
            <a:r>
              <a:rPr lang="en-US" sz="2600" b="1" i="0" u="sng" strike="noStrike" kern="1200" cap="none" spc="0" baseline="0">
                <a:solidFill>
                  <a:srgbClr val="0D0D0D"/>
                </a:solidFill>
                <a:uFillTx/>
                <a:latin typeface="Sabon Next LT"/>
              </a:rPr>
              <a:t>Brainstorming</a:t>
            </a:r>
            <a:r>
              <a:rPr lang="en-US" sz="2600" b="1" i="0" u="none" strike="noStrike" kern="1200" cap="none" spc="0" baseline="0">
                <a:solidFill>
                  <a:srgbClr val="0D0D0D"/>
                </a:solidFill>
                <a:uFillTx/>
                <a:latin typeface="Sabon Next LT"/>
              </a:rPr>
              <a:t> :</a:t>
            </a:r>
            <a:r>
              <a:rPr lang="en-US" sz="2400" b="0" i="0" u="none" strike="noStrike" kern="1200" cap="none" spc="0" baseline="0">
                <a:solidFill>
                  <a:srgbClr val="0D0D0D"/>
                </a:solidFill>
                <a:uFillTx/>
                <a:latin typeface="Sabon Next LT"/>
              </a:rPr>
              <a:t>Set objectives that will assist Amul Dairy in achieving its long-term direction. group objectives based on themes. Group the objectives and give a brief description of each group and cluster.Set long-term objectives for the business based on several clusters and groupings.</a:t>
            </a:r>
            <a:br>
              <a:rPr lang="en-US" sz="2600" b="1" i="0" u="none" strike="noStrike" kern="1200" cap="none" spc="0" baseline="0">
                <a:solidFill>
                  <a:srgbClr val="0D0D0D"/>
                </a:solidFill>
                <a:uFillTx/>
                <a:latin typeface="Sabon Next LT"/>
              </a:rPr>
            </a:br>
            <a:r>
              <a:rPr lang="en-US" sz="2600" b="1" i="0" u="sng" strike="noStrike" kern="1200" cap="none" spc="0" baseline="0">
                <a:solidFill>
                  <a:srgbClr val="0D0D0D"/>
                </a:solidFill>
                <a:uFillTx/>
                <a:latin typeface="Sabon Next LT"/>
              </a:rPr>
              <a:t>Prioritization</a:t>
            </a:r>
            <a:r>
              <a:rPr lang="en-US" sz="2600" b="1" i="0" u="none" strike="noStrike" kern="1200" cap="none" spc="0" baseline="0">
                <a:solidFill>
                  <a:srgbClr val="0D0D0D"/>
                </a:solidFill>
                <a:uFillTx/>
                <a:latin typeface="Sabon Next LT"/>
              </a:rPr>
              <a:t> :</a:t>
            </a:r>
            <a:r>
              <a:rPr lang="en-US" sz="2400" b="0" i="0" u="none" strike="noStrike" kern="1200" cap="none" spc="0" baseline="0">
                <a:solidFill>
                  <a:srgbClr val="0D0D0D"/>
                </a:solidFill>
                <a:uFillTx/>
                <a:latin typeface="Sabon Next LT"/>
              </a:rPr>
              <a:t>Group and prioritize various clusters and groupings.Establish and specify long-term objectives based on prioritizing.To create a good vision statement, prioritization should be based on how quickly the various objective groups and clusters will assist Amul Dairy advance and take the position it wants in the next five years or so. </a:t>
            </a:r>
          </a:p>
          <a:p>
            <a:pPr marL="0" marR="0" lvl="0" indent="0" algn="l" defTabSz="1244598" rtl="0" fontAlgn="auto" hangingPunct="1">
              <a:lnSpc>
                <a:spcPct val="90000"/>
              </a:lnSpc>
              <a:spcBef>
                <a:spcPts val="0"/>
              </a:spcBef>
              <a:spcAft>
                <a:spcPts val="1200"/>
              </a:spcAft>
              <a:buNone/>
              <a:tabLst/>
              <a:defRPr sz="1800" b="0" i="0" u="none" strike="noStrike" kern="0" cap="none" spc="0" baseline="0">
                <a:solidFill>
                  <a:srgbClr val="000000"/>
                </a:solidFill>
                <a:uFillTx/>
              </a:defRPr>
            </a:pPr>
            <a:r>
              <a:rPr lang="en-US" sz="2800" b="1" i="0" u="none" strike="noStrike" kern="1200" cap="none" spc="0" baseline="0">
                <a:solidFill>
                  <a:srgbClr val="5E1315"/>
                </a:solidFill>
                <a:uFillTx/>
                <a:latin typeface="Sabon Next LT"/>
              </a:rPr>
              <a:t>Implement goals :</a:t>
            </a:r>
          </a:p>
          <a:p>
            <a:pPr marL="0" marR="0" lvl="0" indent="0" algn="l" defTabSz="1244598" rtl="0" fontAlgn="auto" hangingPunct="1">
              <a:lnSpc>
                <a:spcPct val="90000"/>
              </a:lnSpc>
              <a:spcBef>
                <a:spcPts val="0"/>
              </a:spcBef>
              <a:spcAft>
                <a:spcPts val="1100"/>
              </a:spcAft>
              <a:buNone/>
              <a:tabLst/>
              <a:defRPr sz="1800" b="0" i="0" u="none" strike="noStrike" kern="0" cap="none" spc="0" baseline="0">
                <a:solidFill>
                  <a:srgbClr val="000000"/>
                </a:solidFill>
                <a:uFillTx/>
              </a:defRPr>
            </a:pPr>
            <a:r>
              <a:rPr lang="en-US" sz="2600" b="1" i="0" u="sng" strike="noStrike" kern="1200" cap="none" spc="0" baseline="0">
                <a:solidFill>
                  <a:srgbClr val="0D0D0D"/>
                </a:solidFill>
                <a:uFillTx/>
                <a:latin typeface="Sabon Next LT"/>
              </a:rPr>
              <a:t>Communication</a:t>
            </a:r>
            <a:r>
              <a:rPr lang="en-US" sz="2600" b="1" i="0" u="none" strike="noStrike" kern="1200" cap="none" spc="0" baseline="0">
                <a:solidFill>
                  <a:srgbClr val="0D0D0D"/>
                </a:solidFill>
                <a:uFillTx/>
                <a:latin typeface="Sabon Next LT"/>
              </a:rPr>
              <a:t> :</a:t>
            </a:r>
            <a:r>
              <a:rPr lang="en-US" sz="2400" b="0" i="0" u="none" strike="noStrike" kern="1200" cap="none" spc="0" baseline="0">
                <a:solidFill>
                  <a:srgbClr val="0D0D0D"/>
                </a:solidFill>
                <a:uFillTx/>
                <a:latin typeface="Sabon Next LT"/>
              </a:rPr>
              <a:t>Share the objectives with all managerial levels.All necessary parties, such as distributors, stockholders, outside contractors, etc., should be informed of the goals.Customers may also be informed of goals.By outlining roles and milestones required for achievement, communication of goals will assist Amul Dairy in achieving its objectives.regular strategic analysis</a:t>
            </a:r>
            <a:endParaRPr lang="en-US" sz="2600" b="0" i="0" u="none" strike="noStrike" kern="1200" cap="none" spc="0" baseline="0">
              <a:solidFill>
                <a:srgbClr val="0D0D0D"/>
              </a:solidFill>
              <a:uFillTx/>
              <a:latin typeface="Sabon Next 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Diagram 6">
            <a:extLst>
              <a:ext uri="{FF2B5EF4-FFF2-40B4-BE49-F238E27FC236}">
                <a16:creationId xmlns:a16="http://schemas.microsoft.com/office/drawing/2014/main" id="{6456A0A3-7EAE-600F-4294-83796DC2EF2C}"/>
              </a:ext>
            </a:extLst>
          </p:cNvPr>
          <p:cNvSpPr/>
          <p:nvPr/>
        </p:nvSpPr>
        <p:spPr>
          <a:xfrm>
            <a:off x="94265" y="-241173"/>
            <a:ext cx="11802361" cy="5836761"/>
          </a:xfrm>
          <a:custGeom>
            <a:avLst/>
            <a:gdLst>
              <a:gd name="f0" fmla="val 10800000"/>
              <a:gd name="f1" fmla="val 5400000"/>
              <a:gd name="f2" fmla="val 180"/>
              <a:gd name="f3" fmla="val w"/>
              <a:gd name="f4" fmla="val h"/>
              <a:gd name="f5" fmla="val 0"/>
              <a:gd name="f6" fmla="val 11802359"/>
              <a:gd name="f7" fmla="val 5836766"/>
              <a:gd name="f8" fmla="val 972814"/>
              <a:gd name="f9" fmla="val 435544"/>
              <a:gd name="f10" fmla="val 10829545"/>
              <a:gd name="f11" fmla="val 11366815"/>
              <a:gd name="f12" fmla="val 4863952"/>
              <a:gd name="f13" fmla="val 5401222"/>
              <a:gd name="f14" fmla="+- 0 0 -90"/>
              <a:gd name="f15" fmla="*/ f3 1 11802359"/>
              <a:gd name="f16" fmla="*/ f4 1 5836766"/>
              <a:gd name="f17" fmla="val f5"/>
              <a:gd name="f18" fmla="val f6"/>
              <a:gd name="f19" fmla="val f7"/>
              <a:gd name="f20" fmla="*/ f14 f0 1"/>
              <a:gd name="f21" fmla="+- f19 0 f17"/>
              <a:gd name="f22" fmla="+- f18 0 f17"/>
              <a:gd name="f23" fmla="*/ f20 1 f2"/>
              <a:gd name="f24" fmla="*/ f22 1 11802359"/>
              <a:gd name="f25" fmla="*/ f21 1 5836766"/>
              <a:gd name="f26" fmla="*/ 0 f22 1"/>
              <a:gd name="f27" fmla="*/ 972814 f21 1"/>
              <a:gd name="f28" fmla="*/ 972814 f22 1"/>
              <a:gd name="f29" fmla="*/ 0 f21 1"/>
              <a:gd name="f30" fmla="*/ 10829545 f22 1"/>
              <a:gd name="f31" fmla="*/ 11802359 f22 1"/>
              <a:gd name="f32" fmla="*/ 4863952 f21 1"/>
              <a:gd name="f33" fmla="*/ 5836766 f21 1"/>
              <a:gd name="f34" fmla="+- f23 0 f1"/>
              <a:gd name="f35" fmla="*/ f26 1 11802359"/>
              <a:gd name="f36" fmla="*/ f27 1 5836766"/>
              <a:gd name="f37" fmla="*/ f28 1 11802359"/>
              <a:gd name="f38" fmla="*/ f29 1 5836766"/>
              <a:gd name="f39" fmla="*/ f30 1 11802359"/>
              <a:gd name="f40" fmla="*/ f31 1 11802359"/>
              <a:gd name="f41" fmla="*/ f32 1 5836766"/>
              <a:gd name="f42" fmla="*/ f33 1 5836766"/>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1802359" h="5836766">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E7E6E6"/>
          </a:solidFill>
          <a:ln w="12701" cap="flat">
            <a:solidFill>
              <a:srgbClr val="FDFAF6"/>
            </a:solidFill>
            <a:prstDash val="solid"/>
            <a:miter/>
          </a:ln>
        </p:spPr>
        <p:txBody>
          <a:bodyPr vert="horz" wrap="square" lIns="391610" tIns="391610" rIns="391610" bIns="391610" anchor="t" anchorCtr="0" compatLnSpc="1">
            <a:noAutofit/>
          </a:bodyPr>
          <a:lstStyle/>
          <a:p>
            <a:pPr marL="0" marR="0" lvl="0" indent="0" algn="l" defTabSz="1244598" rtl="0" fontAlgn="auto" hangingPunct="1">
              <a:lnSpc>
                <a:spcPct val="90000"/>
              </a:lnSpc>
              <a:spcBef>
                <a:spcPts val="0"/>
              </a:spcBef>
              <a:spcAft>
                <a:spcPts val="1400"/>
              </a:spcAft>
              <a:buNone/>
              <a:tabLst/>
              <a:defRPr sz="1800" b="0" i="0" u="none" strike="noStrike" kern="0" cap="none" spc="0" baseline="0">
                <a:solidFill>
                  <a:srgbClr val="000000"/>
                </a:solidFill>
                <a:uFillTx/>
              </a:defRPr>
            </a:pPr>
            <a:r>
              <a:rPr lang="en-US" sz="2800" b="1" i="0" u="none" strike="noStrike" kern="1200" cap="none" spc="0" baseline="0">
                <a:solidFill>
                  <a:srgbClr val="5E1315"/>
                </a:solidFill>
                <a:uFillTx/>
                <a:latin typeface="Sabon Next LT"/>
              </a:rPr>
              <a:t>Buyer’s/audience’s persona :</a:t>
            </a:r>
            <a:br>
              <a:rPr lang="en-US" sz="3400" b="1" i="0" u="none" strike="noStrike" kern="1200" cap="none" spc="0" baseline="0">
                <a:solidFill>
                  <a:srgbClr val="0D0D0D"/>
                </a:solidFill>
                <a:uFillTx/>
                <a:latin typeface="Sabon Next LT"/>
              </a:rPr>
            </a:br>
            <a:r>
              <a:rPr lang="en-US" sz="2400" b="0" i="0" u="none" strike="noStrike" kern="1200" cap="none" spc="0" baseline="0">
                <a:solidFill>
                  <a:srgbClr val="0D0D0D"/>
                </a:solidFill>
                <a:uFillTx/>
                <a:latin typeface="Sabon Next LT"/>
              </a:rPr>
              <a:t>Target Market for Amul With no luxury offers, Amul has focused on the Indian mass market and strives to deliver the highest-caliber goods at reasonable costs.Amul bases its pricing strategy on the low-cost price approach since it has in the past and continues to do so attract a lot of consumers.Let's now analyze Amul's target market in light of both customer- and sector-based targeting. The target market is divided by their approach into the following two groups:</a:t>
            </a:r>
          </a:p>
          <a:p>
            <a:pPr marL="0" marR="0" lvl="0" indent="0" algn="l" defTabSz="1244598"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2400" b="1" i="0" u="sng" strike="noStrike" kern="1200" cap="none" spc="0" baseline="0">
                <a:solidFill>
                  <a:srgbClr val="0D0D0D"/>
                </a:solidFill>
                <a:uFillTx/>
                <a:latin typeface="Sabon Next LT"/>
              </a:rPr>
              <a:t>Customer-Based Target Audience </a:t>
            </a:r>
            <a:r>
              <a:rPr lang="en-US" sz="2400" b="1" i="0" u="none" strike="noStrike" kern="1200" cap="none" spc="0" baseline="0">
                <a:solidFill>
                  <a:srgbClr val="0D0D0D"/>
                </a:solidFill>
                <a:uFillTx/>
                <a:latin typeface="Sabon Next LT"/>
              </a:rPr>
              <a:t>:</a:t>
            </a:r>
          </a:p>
        </p:txBody>
      </p:sp>
      <p:sp>
        <p:nvSpPr>
          <p:cNvPr id="3" name="Slide Number Placeholder 22">
            <a:extLst>
              <a:ext uri="{FF2B5EF4-FFF2-40B4-BE49-F238E27FC236}">
                <a16:creationId xmlns:a16="http://schemas.microsoft.com/office/drawing/2014/main" id="{C54795A4-1344-1D61-A1C7-D7DE7F32D6A5}"/>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B68C5F-CBB3-4207-833D-91F5292C93DC}"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graphicFrame>
        <p:nvGraphicFramePr>
          <p:cNvPr id="4" name="Table 7">
            <a:extLst>
              <a:ext uri="{FF2B5EF4-FFF2-40B4-BE49-F238E27FC236}">
                <a16:creationId xmlns:a16="http://schemas.microsoft.com/office/drawing/2014/main" id="{6FE03257-B8E4-285B-B117-4AAF24A767D4}"/>
              </a:ext>
            </a:extLst>
          </p:cNvPr>
          <p:cNvGraphicFramePr>
            <a:graphicFrameLocks noGrp="1"/>
          </p:cNvGraphicFramePr>
          <p:nvPr/>
        </p:nvGraphicFramePr>
        <p:xfrm>
          <a:off x="593884" y="3544479"/>
          <a:ext cx="5637230" cy="2688226"/>
        </p:xfrm>
        <a:graphic>
          <a:graphicData uri="http://schemas.openxmlformats.org/drawingml/2006/table">
            <a:tbl>
              <a:tblPr firstRow="1" bandRow="1">
                <a:effectLst/>
                <a:tableStyleId>{5DA37D80-6434-44D0-A028-1B22A696006F}</a:tableStyleId>
              </a:tblPr>
              <a:tblGrid>
                <a:gridCol w="2827333">
                  <a:extLst>
                    <a:ext uri="{9D8B030D-6E8A-4147-A177-3AD203B41FA5}">
                      <a16:colId xmlns:a16="http://schemas.microsoft.com/office/drawing/2014/main" val="1656112417"/>
                    </a:ext>
                  </a:extLst>
                </a:gridCol>
                <a:gridCol w="2809896">
                  <a:extLst>
                    <a:ext uri="{9D8B030D-6E8A-4147-A177-3AD203B41FA5}">
                      <a16:colId xmlns:a16="http://schemas.microsoft.com/office/drawing/2014/main" val="503483206"/>
                    </a:ext>
                  </a:extLst>
                </a:gridCol>
              </a:tblGrid>
              <a:tr h="629921">
                <a:tc>
                  <a:txBody>
                    <a:bodyPr/>
                    <a:lstStyle/>
                    <a:p>
                      <a:pPr lvl="0" algn="ctr"/>
                      <a:r>
                        <a:rPr lang="en-US" sz="2800" b="1" i="0">
                          <a:solidFill>
                            <a:srgbClr val="0D0D0D"/>
                          </a:solidFill>
                        </a:rPr>
                        <a:t>customers</a:t>
                      </a:r>
                    </a:p>
                  </a:txBody>
                  <a:tcPr/>
                </a:tc>
                <a:tc>
                  <a:txBody>
                    <a:bodyPr/>
                    <a:lstStyle/>
                    <a:p>
                      <a:pPr lvl="0" algn="ctr"/>
                      <a:r>
                        <a:rPr lang="en-US" sz="2800"/>
                        <a:t>Amul Products</a:t>
                      </a:r>
                    </a:p>
                  </a:txBody>
                  <a:tcPr/>
                </a:tc>
                <a:extLst>
                  <a:ext uri="{0D108BD9-81ED-4DB2-BD59-A6C34878D82A}">
                    <a16:rowId xmlns:a16="http://schemas.microsoft.com/office/drawing/2014/main" val="1116275496"/>
                  </a:ext>
                </a:extLst>
              </a:tr>
              <a:tr h="778136">
                <a:tc>
                  <a:txBody>
                    <a:bodyPr/>
                    <a:lstStyle/>
                    <a:p>
                      <a:pPr lvl="0"/>
                      <a:r>
                        <a:rPr lang="en-US"/>
                        <a:t>kids</a:t>
                      </a:r>
                    </a:p>
                  </a:txBody>
                  <a:tcPr/>
                </a:tc>
                <a:tc>
                  <a:txBody>
                    <a:bodyPr/>
                    <a:lstStyle/>
                    <a:p>
                      <a:pPr lvl="0"/>
                      <a:r>
                        <a:rPr lang="en-US"/>
                        <a:t>Chocolates,  Amul cool, Amul milk.</a:t>
                      </a:r>
                    </a:p>
                  </a:txBody>
                  <a:tcPr/>
                </a:tc>
                <a:extLst>
                  <a:ext uri="{0D108BD9-81ED-4DB2-BD59-A6C34878D82A}">
                    <a16:rowId xmlns:a16="http://schemas.microsoft.com/office/drawing/2014/main" val="971199007"/>
                  </a:ext>
                </a:extLst>
              </a:tr>
              <a:tr h="597697">
                <a:tc>
                  <a:txBody>
                    <a:bodyPr/>
                    <a:lstStyle/>
                    <a:p>
                      <a:pPr lvl="0"/>
                      <a:r>
                        <a:rPr lang="en-US"/>
                        <a:t>youth</a:t>
                      </a:r>
                    </a:p>
                  </a:txBody>
                  <a:tcPr/>
                </a:tc>
                <a:tc>
                  <a:txBody>
                    <a:bodyPr/>
                    <a:lstStyle/>
                    <a:p>
                      <a:pPr lvl="0"/>
                      <a:r>
                        <a:rPr lang="en-US"/>
                        <a:t>Amul pizza, Cheese, Cheese spread</a:t>
                      </a:r>
                    </a:p>
                  </a:txBody>
                  <a:tcPr/>
                </a:tc>
                <a:extLst>
                  <a:ext uri="{0D108BD9-81ED-4DB2-BD59-A6C34878D82A}">
                    <a16:rowId xmlns:a16="http://schemas.microsoft.com/office/drawing/2014/main" val="1671177793"/>
                  </a:ext>
                </a:extLst>
              </a:tr>
              <a:tr h="597697">
                <a:tc>
                  <a:txBody>
                    <a:bodyPr/>
                    <a:lstStyle/>
                    <a:p>
                      <a:pPr lvl="0"/>
                      <a:r>
                        <a:rPr lang="en-US"/>
                        <a:t>Health conscious</a:t>
                      </a:r>
                    </a:p>
                  </a:txBody>
                  <a:tcPr/>
                </a:tc>
                <a:tc>
                  <a:txBody>
                    <a:bodyPr/>
                    <a:lstStyle/>
                    <a:p>
                      <a:pPr lvl="0"/>
                      <a:r>
                        <a:rPr lang="en-US"/>
                        <a:t>Amul shakti, Amul lite Butter</a:t>
                      </a:r>
                    </a:p>
                  </a:txBody>
                  <a:tcPr/>
                </a:tc>
                <a:extLst>
                  <a:ext uri="{0D108BD9-81ED-4DB2-BD59-A6C34878D82A}">
                    <a16:rowId xmlns:a16="http://schemas.microsoft.com/office/drawing/2014/main" val="5255363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4F4D6356-17FA-D757-880B-6759B52A94D6}"/>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D3E375-8F15-429A-AC9B-42940677123F}"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sp>
        <p:nvSpPr>
          <p:cNvPr id="3" name="Title 1">
            <a:extLst>
              <a:ext uri="{FF2B5EF4-FFF2-40B4-BE49-F238E27FC236}">
                <a16:creationId xmlns:a16="http://schemas.microsoft.com/office/drawing/2014/main" id="{A70C5AC6-D354-668F-613C-7739CCBDEF15}"/>
              </a:ext>
            </a:extLst>
          </p:cNvPr>
          <p:cNvSpPr txBox="1">
            <a:spLocks noGrp="1"/>
          </p:cNvSpPr>
          <p:nvPr>
            <p:ph type="title" idx="4294967295"/>
          </p:nvPr>
        </p:nvSpPr>
        <p:spPr>
          <a:xfrm>
            <a:off x="150830" y="150830"/>
            <a:ext cx="6551630" cy="622166"/>
          </a:xfrm>
        </p:spPr>
        <p:txBody>
          <a:bodyPr/>
          <a:lstStyle/>
          <a:p>
            <a:pPr lvl="0"/>
            <a:r>
              <a:rPr lang="en-US" sz="2400"/>
              <a:t>Industry-based target audience</a:t>
            </a:r>
          </a:p>
        </p:txBody>
      </p:sp>
      <p:sp>
        <p:nvSpPr>
          <p:cNvPr id="4" name="Content Placeholder 2">
            <a:extLst>
              <a:ext uri="{FF2B5EF4-FFF2-40B4-BE49-F238E27FC236}">
                <a16:creationId xmlns:a16="http://schemas.microsoft.com/office/drawing/2014/main" id="{5C171872-6E03-7D0E-14E2-A0348D496E70}"/>
              </a:ext>
            </a:extLst>
          </p:cNvPr>
          <p:cNvSpPr txBox="1">
            <a:spLocks noGrp="1"/>
          </p:cNvSpPr>
          <p:nvPr>
            <p:ph type="body" idx="4294967295"/>
          </p:nvPr>
        </p:nvSpPr>
        <p:spPr>
          <a:xfrm>
            <a:off x="0" y="904972"/>
            <a:ext cx="11896627" cy="5706962"/>
          </a:xfrm>
        </p:spPr>
        <p:txBody>
          <a:bodyPr/>
          <a:lstStyle/>
          <a:p>
            <a:pPr lvl="0"/>
            <a:r>
              <a:rPr lang="en-US" sz="2400">
                <a:solidFill>
                  <a:srgbClr val="222222"/>
                </a:solidFill>
                <a:latin typeface="SFPro-Regular"/>
              </a:rPr>
              <a:t>Amul has segmented Milk for various industries such as ice-cream manufacturers, restaurants, coffee shops, and many similar industries.</a:t>
            </a:r>
          </a:p>
          <a:p>
            <a:pPr lvl="0"/>
            <a:r>
              <a:rPr lang="en-US" sz="2400">
                <a:solidFill>
                  <a:srgbClr val="222222"/>
                </a:solidFill>
                <a:latin typeface="SFPro-Regular"/>
              </a:rPr>
              <a:t>Further, it has segmented Butter, Ghee, and Cheese for bakeries, pizza, snack retailers, confectionaries, and many more.</a:t>
            </a:r>
          </a:p>
          <a:p>
            <a:pPr lvl="0"/>
            <a:r>
              <a:rPr lang="en-US" sz="2400">
                <a:solidFill>
                  <a:srgbClr val="222222"/>
                </a:solidFill>
                <a:latin typeface="SFPro-Regular"/>
              </a:rPr>
              <a:t>The target audience study tells us that Amul has a strong presence in both business-to-business (B2B) and Business-to-Customers (B2C).</a:t>
            </a:r>
          </a:p>
          <a:p>
            <a:pPr lvl="0"/>
            <a:r>
              <a:rPr lang="en-US" sz="2400">
                <a:solidFill>
                  <a:srgbClr val="222222"/>
                </a:solidFill>
                <a:latin typeface="SFPro-Regular"/>
              </a:rPr>
              <a:t>This is how Amul’s target audience is served, given that it has a decent concentration in both B2B and B2C segments. Let us understand the marketing strategies and campaigns implemented by them to market themselves in the next section of this case study.</a:t>
            </a:r>
          </a:p>
          <a:p>
            <a:pPr lvl="0"/>
            <a:endParaRPr 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A0643369-F2CE-3596-54F2-F8D933AB7407}"/>
              </a:ext>
            </a:extLst>
          </p:cNvPr>
          <p:cNvSpPr txBox="1">
            <a:spLocks noGrp="1"/>
          </p:cNvSpPr>
          <p:nvPr>
            <p:ph type="title"/>
          </p:nvPr>
        </p:nvSpPr>
        <p:spPr>
          <a:xfrm>
            <a:off x="103692" y="113120"/>
            <a:ext cx="10680566" cy="782424"/>
          </a:xfrm>
        </p:spPr>
        <p:txBody>
          <a:bodyPr/>
          <a:lstStyle/>
          <a:p>
            <a:pPr lvl="0"/>
            <a:r>
              <a:rPr lang="en-US">
                <a:solidFill>
                  <a:srgbClr val="C00000"/>
                </a:solidFill>
              </a:rPr>
              <a:t>swot analysis of amul</a:t>
            </a:r>
          </a:p>
        </p:txBody>
      </p:sp>
      <p:sp>
        <p:nvSpPr>
          <p:cNvPr id="3" name="Slide Number Placeholder 373">
            <a:extLst>
              <a:ext uri="{FF2B5EF4-FFF2-40B4-BE49-F238E27FC236}">
                <a16:creationId xmlns:a16="http://schemas.microsoft.com/office/drawing/2014/main" id="{14479765-FAC7-F53F-84FC-6CC2EFDDE236}"/>
              </a:ext>
            </a:extLst>
          </p:cNvPr>
          <p:cNvSpPr txBox="1">
            <a:spLocks noGrp="1"/>
          </p:cNvSpPr>
          <p:nvPr/>
        </p:nvSpPr>
        <p:spPr>
          <a:xfrm>
            <a:off x="10438479" y="457200"/>
            <a:ext cx="987552" cy="244501"/>
          </a:xfrm>
          <a:prstGeom prst="rect">
            <a:avLst/>
          </a:prstGeom>
          <a:noFill/>
          <a:ln/>
        </p:spPr>
        <p:txBody>
          <a:bodyPr vert="horz" wrap="square" lIns="91440" tIns="45720" rIns="0" bIns="45720" anchor="ctr" anchorCtr="0" compatLnSpc="1">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C34BF99-DD0B-4046-8F85-0BDA728BAD9F}" type="slidenum">
              <a:rPr kumimoji="0" lang="en-US" sz="1200" b="0" i="0" u="none" strike="noStrike" kern="1200" cap="none" spc="0" normalizeH="0" baseline="0" noProof="0" smtClean="0">
                <a:ln>
                  <a:noFill/>
                </a:ln>
                <a:solidFill>
                  <a:srgbClr val="1F2C8F"/>
                </a:solidFill>
                <a:effectLst/>
                <a:uLnTx/>
                <a:uFillTx/>
                <a:latin typeface="Sabon Next LT"/>
                <a:ea typeface="+mn-ea"/>
                <a:cs typeface="Arial" pitchFamily="34"/>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1F2C8F"/>
              </a:solidFill>
              <a:effectLst/>
              <a:uLnTx/>
              <a:uFillTx/>
              <a:latin typeface="Sabon Next LT"/>
              <a:ea typeface="+mn-ea"/>
              <a:cs typeface="Arial" pitchFamily="34"/>
            </a:endParaRPr>
          </a:p>
        </p:txBody>
      </p:sp>
      <p:pic>
        <p:nvPicPr>
          <p:cNvPr id="4" name="Picture Placeholder 291" descr="checklist icon">
            <a:extLst>
              <a:ext uri="{FF2B5EF4-FFF2-40B4-BE49-F238E27FC236}">
                <a16:creationId xmlns:a16="http://schemas.microsoft.com/office/drawing/2014/main" id="{15CA9967-93FF-8D6E-F0E6-CE75A06D9EE2}"/>
              </a:ext>
            </a:extLst>
          </p:cNvPr>
          <p:cNvPicPr>
            <a:picLocks noGrp="1" noChangeAspect="1"/>
          </p:cNvPicPr>
          <p:nvPr>
            <p:ph type="pic" idx="4294967295"/>
          </p:nvPr>
        </p:nvPicPr>
        <p:blipFill>
          <a:blip r:embed="rId2"/>
          <a:srcRect/>
          <a:stretch>
            <a:fillRect/>
          </a:stretch>
        </p:blipFill>
        <p:spPr>
          <a:xfrm>
            <a:off x="1339129" y="2379415"/>
            <a:ext cx="704088" cy="704088"/>
          </a:xfrm>
          <a:solidFill>
            <a:srgbClr val="F5CDCE"/>
          </a:solidFill>
        </p:spPr>
      </p:pic>
      <p:sp>
        <p:nvSpPr>
          <p:cNvPr id="5" name="Text Placeholder 18">
            <a:extLst>
              <a:ext uri="{FF2B5EF4-FFF2-40B4-BE49-F238E27FC236}">
                <a16:creationId xmlns:a16="http://schemas.microsoft.com/office/drawing/2014/main" id="{45C224D2-829D-FB37-E95D-0EEB2F6C24CD}"/>
              </a:ext>
            </a:extLst>
          </p:cNvPr>
          <p:cNvSpPr txBox="1">
            <a:spLocks noGrp="1"/>
          </p:cNvSpPr>
          <p:nvPr>
            <p:ph type="body" idx="4294967295"/>
          </p:nvPr>
        </p:nvSpPr>
        <p:spPr>
          <a:xfrm>
            <a:off x="492285" y="1319753"/>
            <a:ext cx="2310515" cy="4029788"/>
          </a:xfrm>
          <a:ln w="12701">
            <a:solidFill>
              <a:srgbClr val="F5CDCE"/>
            </a:solidFill>
            <a:prstDash val="solid"/>
          </a:ln>
        </p:spPr>
        <p:txBody>
          <a:bodyPr tIns="685800" anchorCtr="1">
            <a:noAutofit/>
          </a:bodyPr>
          <a:lstStyle/>
          <a:p>
            <a:pPr marL="0" lvl="0" indent="0" algn="ctr">
              <a:spcBef>
                <a:spcPts val="0"/>
              </a:spcBef>
              <a:buNone/>
            </a:pPr>
            <a:r>
              <a:rPr lang="en-US" sz="1800" cap="all">
                <a:latin typeface="Arial Black"/>
                <a:cs typeface="Arial" pitchFamily="34"/>
              </a:rPr>
              <a:t>strenth</a:t>
            </a:r>
          </a:p>
        </p:txBody>
      </p:sp>
      <p:sp>
        <p:nvSpPr>
          <p:cNvPr id="6" name="Text Placeholder 23">
            <a:extLst>
              <a:ext uri="{FF2B5EF4-FFF2-40B4-BE49-F238E27FC236}">
                <a16:creationId xmlns:a16="http://schemas.microsoft.com/office/drawing/2014/main" id="{7E7DF381-6A6E-E0DB-0426-0C8DCABDE187}"/>
              </a:ext>
            </a:extLst>
          </p:cNvPr>
          <p:cNvSpPr txBox="1">
            <a:spLocks noGrp="1"/>
          </p:cNvSpPr>
          <p:nvPr>
            <p:ph type="body" idx="4294967295"/>
          </p:nvPr>
        </p:nvSpPr>
        <p:spPr>
          <a:xfrm>
            <a:off x="481440" y="2578406"/>
            <a:ext cx="2373745" cy="4029788"/>
          </a:xfrm>
        </p:spPr>
        <p:txBody>
          <a:bodyPr anchor="ctr"/>
          <a:lstStyle/>
          <a:p>
            <a:pPr marL="0" lvl="0" indent="0">
              <a:lnSpc>
                <a:spcPct val="107000"/>
              </a:lnSpc>
              <a:spcBef>
                <a:spcPts val="0"/>
              </a:spcBef>
              <a:spcAft>
                <a:spcPts val="800"/>
              </a:spcAft>
              <a:buNone/>
            </a:pPr>
            <a:r>
              <a:rPr lang="en-US" sz="1800" b="1">
                <a:latin typeface="Calibri" pitchFamily="34"/>
                <a:cs typeface="Times New Roman" pitchFamily="18"/>
              </a:rPr>
              <a:t>* Largest food brand in India &amp; Asia</a:t>
            </a:r>
          </a:p>
          <a:p>
            <a:pPr marL="0" lvl="0" indent="0">
              <a:lnSpc>
                <a:spcPct val="107000"/>
              </a:lnSpc>
              <a:spcBef>
                <a:spcPts val="0"/>
              </a:spcBef>
              <a:spcAft>
                <a:spcPts val="800"/>
              </a:spcAft>
              <a:buNone/>
            </a:pPr>
            <a:r>
              <a:rPr lang="en-US" sz="1800" b="1">
                <a:latin typeface="Calibri" pitchFamily="34"/>
                <a:cs typeface="Times New Roman" pitchFamily="18"/>
              </a:rPr>
              <a:t>*High Quality, Low Price</a:t>
            </a:r>
          </a:p>
          <a:p>
            <a:pPr marL="0" lvl="0" indent="0">
              <a:lnSpc>
                <a:spcPct val="107000"/>
              </a:lnSpc>
              <a:spcBef>
                <a:spcPts val="0"/>
              </a:spcBef>
              <a:spcAft>
                <a:spcPts val="800"/>
              </a:spcAft>
              <a:buNone/>
            </a:pPr>
            <a:r>
              <a:rPr lang="en-US" sz="1800" b="1">
                <a:latin typeface="Calibri" pitchFamily="34"/>
                <a:cs typeface="Times New Roman" pitchFamily="18"/>
              </a:rPr>
              <a:t>* Introduced TQM</a:t>
            </a:r>
          </a:p>
          <a:p>
            <a:pPr marL="0" lvl="0" indent="0">
              <a:lnSpc>
                <a:spcPct val="107000"/>
              </a:lnSpc>
              <a:spcBef>
                <a:spcPts val="0"/>
              </a:spcBef>
              <a:spcAft>
                <a:spcPts val="800"/>
              </a:spcAft>
              <a:buNone/>
            </a:pPr>
            <a:r>
              <a:rPr lang="en-US" sz="1800" b="1">
                <a:latin typeface="Calibri" pitchFamily="34"/>
                <a:cs typeface="Times New Roman" pitchFamily="18"/>
              </a:rPr>
              <a:t>* World's Largest Pouched Milk Brand</a:t>
            </a:r>
          </a:p>
          <a:p>
            <a:pPr marL="0" lvl="0" indent="0">
              <a:lnSpc>
                <a:spcPct val="107000"/>
              </a:lnSpc>
              <a:spcBef>
                <a:spcPts val="0"/>
              </a:spcBef>
              <a:spcAft>
                <a:spcPts val="800"/>
              </a:spcAft>
              <a:buNone/>
            </a:pPr>
            <a:r>
              <a:rPr lang="en-US" sz="1800" b="1">
                <a:latin typeface="Calibri" pitchFamily="34"/>
                <a:cs typeface="Times New Roman" pitchFamily="18"/>
              </a:rPr>
              <a:t>*Annual turnover of 4300 Crore(2006-07)</a:t>
            </a:r>
          </a:p>
          <a:p>
            <a:pPr marL="0" lvl="0" indent="0">
              <a:lnSpc>
                <a:spcPct val="107000"/>
              </a:lnSpc>
              <a:spcBef>
                <a:spcPts val="0"/>
              </a:spcBef>
              <a:spcAft>
                <a:spcPts val="800"/>
              </a:spcAft>
              <a:buNone/>
            </a:pPr>
            <a:r>
              <a:rPr lang="en-US" sz="1800" b="1">
                <a:latin typeface="Calibri" pitchFamily="34"/>
                <a:cs typeface="Times New Roman" pitchFamily="18"/>
              </a:rPr>
              <a:t>§ Highly Diverse Product Mix</a:t>
            </a:r>
          </a:p>
          <a:p>
            <a:pPr marL="0" lvl="0" indent="0">
              <a:spcBef>
                <a:spcPts val="0"/>
              </a:spcBef>
              <a:buNone/>
            </a:pPr>
            <a:r>
              <a:rPr lang="en-US" sz="1800" b="1">
                <a:latin typeface="Calibri" pitchFamily="34"/>
                <a:cs typeface="Times New Roman" pitchFamily="18"/>
              </a:rPr>
              <a:t>• Robust Distribution Network</a:t>
            </a:r>
            <a:endParaRPr lang="en-US" sz="1500" b="1"/>
          </a:p>
        </p:txBody>
      </p:sp>
      <p:pic>
        <p:nvPicPr>
          <p:cNvPr id="7" name="Picture Placeholder 289" descr="person with loud speaker icon">
            <a:extLst>
              <a:ext uri="{FF2B5EF4-FFF2-40B4-BE49-F238E27FC236}">
                <a16:creationId xmlns:a16="http://schemas.microsoft.com/office/drawing/2014/main" id="{41CC040C-A970-5293-E2A8-A1AEC6813CDF}"/>
              </a:ext>
            </a:extLst>
          </p:cNvPr>
          <p:cNvPicPr>
            <a:picLocks noGrp="1" noChangeAspect="1"/>
          </p:cNvPicPr>
          <p:nvPr>
            <p:ph type="pic" idx="4294967295"/>
          </p:nvPr>
        </p:nvPicPr>
        <p:blipFill>
          <a:blip r:embed="rId3"/>
          <a:srcRect t="112" b="112"/>
          <a:stretch>
            <a:fillRect/>
          </a:stretch>
        </p:blipFill>
        <p:spPr>
          <a:xfrm>
            <a:off x="3554702" y="2379415"/>
            <a:ext cx="704088" cy="704088"/>
          </a:xfrm>
          <a:solidFill>
            <a:srgbClr val="AAC3E8"/>
          </a:solidFill>
        </p:spPr>
      </p:pic>
      <p:sp>
        <p:nvSpPr>
          <p:cNvPr id="8" name="Text Placeholder 19">
            <a:extLst>
              <a:ext uri="{FF2B5EF4-FFF2-40B4-BE49-F238E27FC236}">
                <a16:creationId xmlns:a16="http://schemas.microsoft.com/office/drawing/2014/main" id="{B45B3D02-E37B-48AF-4FA3-421FAF9F4631}"/>
              </a:ext>
            </a:extLst>
          </p:cNvPr>
          <p:cNvSpPr txBox="1">
            <a:spLocks noGrp="1"/>
          </p:cNvSpPr>
          <p:nvPr>
            <p:ph type="body" idx="4294967295"/>
          </p:nvPr>
        </p:nvSpPr>
        <p:spPr>
          <a:xfrm>
            <a:off x="2900906" y="1329638"/>
            <a:ext cx="2215572" cy="5278547"/>
          </a:xfrm>
          <a:ln w="12701">
            <a:solidFill>
              <a:srgbClr val="AAC3E8"/>
            </a:solidFill>
            <a:prstDash val="solid"/>
          </a:ln>
        </p:spPr>
        <p:txBody>
          <a:bodyPr tIns="685800" anchorCtr="1">
            <a:noAutofit/>
          </a:bodyPr>
          <a:lstStyle/>
          <a:p>
            <a:pPr marL="0" lvl="0" indent="0" algn="ctr">
              <a:spcBef>
                <a:spcPts val="0"/>
              </a:spcBef>
              <a:buNone/>
            </a:pPr>
            <a:r>
              <a:rPr lang="en-US" sz="1800" cap="all">
                <a:latin typeface="Arial Black"/>
                <a:cs typeface="Arial" pitchFamily="34"/>
              </a:rPr>
              <a:t>weaknesses</a:t>
            </a:r>
          </a:p>
          <a:p>
            <a:pPr marL="0" lvl="0" indent="0" algn="ctr">
              <a:spcBef>
                <a:spcPts val="0"/>
              </a:spcBef>
              <a:buNone/>
            </a:pPr>
            <a:endParaRPr lang="en-US" sz="1800" cap="all">
              <a:latin typeface="Arial Black"/>
              <a:cs typeface="Arial" pitchFamily="34"/>
            </a:endParaRPr>
          </a:p>
        </p:txBody>
      </p:sp>
      <p:sp>
        <p:nvSpPr>
          <p:cNvPr id="9" name="Text Placeholder 24">
            <a:extLst>
              <a:ext uri="{FF2B5EF4-FFF2-40B4-BE49-F238E27FC236}">
                <a16:creationId xmlns:a16="http://schemas.microsoft.com/office/drawing/2014/main" id="{38B1C164-2679-0A86-13ED-7C8D16E34AC0}"/>
              </a:ext>
            </a:extLst>
          </p:cNvPr>
          <p:cNvSpPr txBox="1">
            <a:spLocks noGrp="1"/>
          </p:cNvSpPr>
          <p:nvPr>
            <p:ph type="body" idx="4294967295"/>
          </p:nvPr>
        </p:nvSpPr>
        <p:spPr>
          <a:xfrm>
            <a:off x="2946626" y="2379415"/>
            <a:ext cx="2011680" cy="4134514"/>
          </a:xfrm>
        </p:spPr>
        <p:txBody>
          <a:bodyPr anchor="ctr">
            <a:noAutofit/>
          </a:bodyPr>
          <a:lstStyle/>
          <a:p>
            <a:pPr marL="0" lvl="0" indent="0">
              <a:lnSpc>
                <a:spcPct val="107000"/>
              </a:lnSpc>
              <a:spcBef>
                <a:spcPts val="0"/>
              </a:spcBef>
              <a:spcAft>
                <a:spcPts val="800"/>
              </a:spcAft>
              <a:buNone/>
            </a:pPr>
            <a:r>
              <a:rPr lang="en-US" sz="1600" b="1">
                <a:latin typeface="Calibri" pitchFamily="34"/>
                <a:cs typeface="Times New Roman" pitchFamily="18"/>
              </a:rPr>
              <a:t>*Strong dependency on weak infrastructure &amp; completely dependent on villages for its raw materials</a:t>
            </a:r>
          </a:p>
          <a:p>
            <a:pPr marL="0" lvl="0" indent="0">
              <a:lnSpc>
                <a:spcPct val="107000"/>
              </a:lnSpc>
              <a:spcBef>
                <a:spcPts val="0"/>
              </a:spcBef>
              <a:spcAft>
                <a:spcPts val="800"/>
              </a:spcAft>
              <a:buNone/>
            </a:pPr>
            <a:r>
              <a:rPr lang="en-US" sz="1600" b="1">
                <a:latin typeface="Calibri" pitchFamily="34"/>
                <a:cs typeface="Times New Roman" pitchFamily="18"/>
              </a:rPr>
              <a:t>Risks of highly complex supply chain system</a:t>
            </a:r>
          </a:p>
          <a:p>
            <a:pPr marL="0" lvl="0" indent="0">
              <a:lnSpc>
                <a:spcPct val="107000"/>
              </a:lnSpc>
              <a:spcBef>
                <a:spcPts val="0"/>
              </a:spcBef>
              <a:spcAft>
                <a:spcPts val="800"/>
              </a:spcAft>
              <a:buNone/>
            </a:pPr>
            <a:r>
              <a:rPr lang="en-US" sz="1600" b="1">
                <a:latin typeface="Calibri" pitchFamily="34"/>
                <a:cs typeface="Times New Roman" pitchFamily="18"/>
              </a:rPr>
              <a:t>* Short self life of its Product</a:t>
            </a:r>
          </a:p>
          <a:p>
            <a:pPr marL="0" lvl="0" indent="0">
              <a:lnSpc>
                <a:spcPct val="107000"/>
              </a:lnSpc>
              <a:spcBef>
                <a:spcPts val="0"/>
              </a:spcBef>
              <a:spcAft>
                <a:spcPts val="800"/>
              </a:spcAft>
              <a:buNone/>
            </a:pPr>
            <a:r>
              <a:rPr lang="en-US" sz="1600" b="1">
                <a:latin typeface="Calibri" pitchFamily="34"/>
                <a:cs typeface="Times New Roman" pitchFamily="18"/>
              </a:rPr>
              <a:t>*Alliance with third parties who do not belong to the organized sector</a:t>
            </a:r>
          </a:p>
        </p:txBody>
      </p:sp>
      <p:pic>
        <p:nvPicPr>
          <p:cNvPr id="10" name="Picture Placeholder 287" descr="blueprint icon">
            <a:extLst>
              <a:ext uri="{FF2B5EF4-FFF2-40B4-BE49-F238E27FC236}">
                <a16:creationId xmlns:a16="http://schemas.microsoft.com/office/drawing/2014/main" id="{D6E73B41-F2C1-A889-BAE7-0CED518F21A1}"/>
              </a:ext>
            </a:extLst>
          </p:cNvPr>
          <p:cNvPicPr>
            <a:picLocks noGrp="1" noChangeAspect="1"/>
          </p:cNvPicPr>
          <p:nvPr>
            <p:ph type="pic" idx="4294967295"/>
          </p:nvPr>
        </p:nvPicPr>
        <p:blipFill>
          <a:blip r:embed="rId4"/>
          <a:srcRect t="430" b="430"/>
          <a:stretch>
            <a:fillRect/>
          </a:stretch>
        </p:blipFill>
        <p:spPr>
          <a:xfrm>
            <a:off x="5770275" y="2379415"/>
            <a:ext cx="704088" cy="704088"/>
          </a:xfrm>
          <a:solidFill>
            <a:srgbClr val="F5CDCE"/>
          </a:solidFill>
        </p:spPr>
      </p:pic>
      <p:sp>
        <p:nvSpPr>
          <p:cNvPr id="11" name="Text Placeholder 20">
            <a:extLst>
              <a:ext uri="{FF2B5EF4-FFF2-40B4-BE49-F238E27FC236}">
                <a16:creationId xmlns:a16="http://schemas.microsoft.com/office/drawing/2014/main" id="{3ABD2DB9-9B0B-33DC-ACD4-431FEEC6194A}"/>
              </a:ext>
            </a:extLst>
          </p:cNvPr>
          <p:cNvSpPr txBox="1">
            <a:spLocks noGrp="1"/>
          </p:cNvSpPr>
          <p:nvPr>
            <p:ph type="body" idx="4294967295"/>
          </p:nvPr>
        </p:nvSpPr>
        <p:spPr>
          <a:xfrm>
            <a:off x="5116479" y="1329638"/>
            <a:ext cx="2215572" cy="5278547"/>
          </a:xfrm>
          <a:ln w="12701">
            <a:solidFill>
              <a:srgbClr val="F5CDCE"/>
            </a:solidFill>
            <a:prstDash val="solid"/>
          </a:ln>
        </p:spPr>
        <p:txBody>
          <a:bodyPr tIns="685800" anchorCtr="1">
            <a:noAutofit/>
          </a:bodyPr>
          <a:lstStyle/>
          <a:p>
            <a:pPr marL="0" lvl="0" indent="0" algn="ctr">
              <a:spcBef>
                <a:spcPts val="0"/>
              </a:spcBef>
              <a:buNone/>
            </a:pPr>
            <a:r>
              <a:rPr lang="en-US" sz="1800" cap="all">
                <a:latin typeface="Arial Black"/>
                <a:cs typeface="Arial" pitchFamily="34"/>
              </a:rPr>
              <a:t>opportunity</a:t>
            </a:r>
          </a:p>
          <a:p>
            <a:pPr marL="0" lvl="0" indent="0" algn="ctr">
              <a:spcBef>
                <a:spcPts val="0"/>
              </a:spcBef>
              <a:buNone/>
            </a:pPr>
            <a:endParaRPr lang="en-US" sz="1800" cap="all">
              <a:latin typeface="Arial Black"/>
              <a:cs typeface="Arial" pitchFamily="34"/>
            </a:endParaRPr>
          </a:p>
        </p:txBody>
      </p:sp>
      <p:sp>
        <p:nvSpPr>
          <p:cNvPr id="12" name="Text Placeholder 25">
            <a:extLst>
              <a:ext uri="{FF2B5EF4-FFF2-40B4-BE49-F238E27FC236}">
                <a16:creationId xmlns:a16="http://schemas.microsoft.com/office/drawing/2014/main" id="{A20B6189-69AE-6C10-83B2-AA4286DDDC02}"/>
              </a:ext>
            </a:extLst>
          </p:cNvPr>
          <p:cNvSpPr txBox="1">
            <a:spLocks noGrp="1"/>
          </p:cNvSpPr>
          <p:nvPr>
            <p:ph type="body" idx="4294967295"/>
          </p:nvPr>
        </p:nvSpPr>
        <p:spPr>
          <a:xfrm>
            <a:off x="5162199" y="2686635"/>
            <a:ext cx="2109785" cy="3827285"/>
          </a:xfrm>
        </p:spPr>
        <p:txBody>
          <a:bodyPr anchor="ctr"/>
          <a:lstStyle/>
          <a:p>
            <a:pPr marL="0" lvl="0" indent="0">
              <a:lnSpc>
                <a:spcPct val="107000"/>
              </a:lnSpc>
              <a:spcBef>
                <a:spcPts val="0"/>
              </a:spcBef>
              <a:spcAft>
                <a:spcPts val="800"/>
              </a:spcAft>
              <a:buNone/>
            </a:pPr>
            <a:r>
              <a:rPr lang="en-US" sz="1800" b="1">
                <a:latin typeface="Calibri" pitchFamily="34"/>
                <a:cs typeface="Times New Roman" pitchFamily="18"/>
              </a:rPr>
              <a:t>* Penetrate international markets</a:t>
            </a:r>
          </a:p>
          <a:p>
            <a:pPr marL="0" lvl="0" indent="0">
              <a:lnSpc>
                <a:spcPct val="107000"/>
              </a:lnSpc>
              <a:spcBef>
                <a:spcPts val="0"/>
              </a:spcBef>
              <a:spcAft>
                <a:spcPts val="800"/>
              </a:spcAft>
              <a:buNone/>
            </a:pPr>
            <a:r>
              <a:rPr lang="en-US" sz="1800" b="1">
                <a:latin typeface="Calibri" pitchFamily="34"/>
                <a:cs typeface="Times New Roman" pitchFamily="18"/>
              </a:rPr>
              <a:t>*Diversify product portfolio to enter new product categories and expand existing categories</a:t>
            </a:r>
          </a:p>
          <a:p>
            <a:pPr marL="0" lvl="0" indent="0">
              <a:lnSpc>
                <a:spcPct val="107000"/>
              </a:lnSpc>
              <a:spcBef>
                <a:spcPts val="0"/>
              </a:spcBef>
              <a:spcAft>
                <a:spcPts val="800"/>
              </a:spcAft>
              <a:buNone/>
            </a:pPr>
            <a:r>
              <a:rPr lang="en-US" sz="1800" b="1">
                <a:latin typeface="Calibri" pitchFamily="34"/>
                <a:cs typeface="Times New Roman" pitchFamily="18"/>
              </a:rPr>
              <a:t>like processed</a:t>
            </a:r>
          </a:p>
          <a:p>
            <a:pPr marL="0" lvl="0" indent="0">
              <a:lnSpc>
                <a:spcPct val="107000"/>
              </a:lnSpc>
              <a:spcBef>
                <a:spcPts val="0"/>
              </a:spcBef>
              <a:spcAft>
                <a:spcPts val="800"/>
              </a:spcAft>
              <a:buNone/>
            </a:pPr>
            <a:r>
              <a:rPr lang="en-US" sz="1800" b="1">
                <a:latin typeface="Calibri" pitchFamily="34"/>
                <a:cs typeface="Times New Roman" pitchFamily="18"/>
              </a:rPr>
              <a:t>foods, chocolates ete.</a:t>
            </a:r>
          </a:p>
          <a:p>
            <a:pPr marL="0" lvl="0" indent="0">
              <a:lnSpc>
                <a:spcPct val="107000"/>
              </a:lnSpc>
              <a:spcBef>
                <a:spcPts val="0"/>
              </a:spcBef>
              <a:spcAft>
                <a:spcPts val="800"/>
              </a:spcAft>
              <a:buNone/>
            </a:pPr>
            <a:r>
              <a:rPr lang="en-US" sz="1800" b="1">
                <a:latin typeface="Calibri" pitchFamily="34"/>
                <a:cs typeface="Times New Roman" pitchFamily="18"/>
              </a:rPr>
              <a:t>Use internet to sell its products</a:t>
            </a:r>
          </a:p>
        </p:txBody>
      </p:sp>
      <p:pic>
        <p:nvPicPr>
          <p:cNvPr id="13" name="Picture Placeholder 269" descr="target icon">
            <a:extLst>
              <a:ext uri="{FF2B5EF4-FFF2-40B4-BE49-F238E27FC236}">
                <a16:creationId xmlns:a16="http://schemas.microsoft.com/office/drawing/2014/main" id="{5F109C52-9CF5-443E-7AC9-0FFD9C851A7B}"/>
              </a:ext>
            </a:extLst>
          </p:cNvPr>
          <p:cNvPicPr>
            <a:picLocks noGrp="1" noChangeAspect="1"/>
          </p:cNvPicPr>
          <p:nvPr>
            <p:ph type="pic" idx="4294967295"/>
          </p:nvPr>
        </p:nvPicPr>
        <p:blipFill>
          <a:blip r:embed="rId5"/>
          <a:srcRect t="112" b="112"/>
          <a:stretch>
            <a:fillRect/>
          </a:stretch>
        </p:blipFill>
        <p:spPr>
          <a:xfrm>
            <a:off x="7985857" y="2379415"/>
            <a:ext cx="704088" cy="704088"/>
          </a:xfrm>
          <a:solidFill>
            <a:srgbClr val="AAC3E8"/>
          </a:solidFill>
        </p:spPr>
      </p:pic>
      <p:sp>
        <p:nvSpPr>
          <p:cNvPr id="14" name="Text Placeholder 21">
            <a:extLst>
              <a:ext uri="{FF2B5EF4-FFF2-40B4-BE49-F238E27FC236}">
                <a16:creationId xmlns:a16="http://schemas.microsoft.com/office/drawing/2014/main" id="{DDC48C08-7A24-E79B-AB9F-54B9EA1ACA1B}"/>
              </a:ext>
            </a:extLst>
          </p:cNvPr>
          <p:cNvSpPr txBox="1">
            <a:spLocks noGrp="1"/>
          </p:cNvSpPr>
          <p:nvPr>
            <p:ph type="body" idx="4294967295"/>
          </p:nvPr>
        </p:nvSpPr>
        <p:spPr>
          <a:xfrm>
            <a:off x="7332052" y="1319753"/>
            <a:ext cx="2509525" cy="5278547"/>
          </a:xfrm>
          <a:ln w="12701">
            <a:solidFill>
              <a:srgbClr val="AAC3E8"/>
            </a:solidFill>
            <a:prstDash val="solid"/>
          </a:ln>
        </p:spPr>
        <p:txBody>
          <a:bodyPr tIns="685800" anchorCtr="1">
            <a:noAutofit/>
          </a:bodyPr>
          <a:lstStyle/>
          <a:p>
            <a:pPr marL="0" lvl="0" indent="0" algn="ctr">
              <a:spcBef>
                <a:spcPts val="0"/>
              </a:spcBef>
              <a:buNone/>
            </a:pPr>
            <a:r>
              <a:rPr lang="en-US" sz="1800" cap="all">
                <a:latin typeface="Arial Black"/>
                <a:cs typeface="Arial" pitchFamily="34"/>
              </a:rPr>
              <a:t>threats</a:t>
            </a:r>
          </a:p>
        </p:txBody>
      </p:sp>
      <p:sp>
        <p:nvSpPr>
          <p:cNvPr id="15" name="Text Placeholder 26">
            <a:extLst>
              <a:ext uri="{FF2B5EF4-FFF2-40B4-BE49-F238E27FC236}">
                <a16:creationId xmlns:a16="http://schemas.microsoft.com/office/drawing/2014/main" id="{C05519F1-5D40-9370-B17A-0EF6E68AC342}"/>
              </a:ext>
            </a:extLst>
          </p:cNvPr>
          <p:cNvSpPr txBox="1">
            <a:spLocks noGrp="1"/>
          </p:cNvSpPr>
          <p:nvPr>
            <p:ph type="body" idx="4294967295"/>
          </p:nvPr>
        </p:nvSpPr>
        <p:spPr>
          <a:xfrm>
            <a:off x="7377781" y="2578397"/>
            <a:ext cx="2463805" cy="3935522"/>
          </a:xfrm>
        </p:spPr>
        <p:txBody>
          <a:bodyPr anchor="ctr" anchorCtr="1"/>
          <a:lstStyle/>
          <a:p>
            <a:pPr marL="0" lvl="0" indent="0" algn="ctr">
              <a:lnSpc>
                <a:spcPct val="107000"/>
              </a:lnSpc>
              <a:spcBef>
                <a:spcPts val="0"/>
              </a:spcBef>
              <a:spcAft>
                <a:spcPts val="800"/>
              </a:spcAft>
              <a:buNone/>
            </a:pPr>
            <a:r>
              <a:rPr lang="en-US" sz="1800">
                <a:latin typeface="Calibri" pitchFamily="34"/>
                <a:cs typeface="Times New Roman" pitchFamily="18"/>
              </a:rPr>
              <a:t>*Competitors - Hindustan Lever, Nestle, Britannia and local players</a:t>
            </a:r>
          </a:p>
          <a:p>
            <a:pPr marL="0" lvl="0" indent="0" algn="ctr">
              <a:lnSpc>
                <a:spcPct val="107000"/>
              </a:lnSpc>
              <a:spcBef>
                <a:spcPts val="0"/>
              </a:spcBef>
              <a:spcAft>
                <a:spcPts val="800"/>
              </a:spcAft>
              <a:buNone/>
            </a:pPr>
            <a:r>
              <a:rPr lang="en-US" sz="1800">
                <a:latin typeface="Calibri" pitchFamily="34"/>
                <a:cs typeface="Times New Roman" pitchFamily="18"/>
              </a:rPr>
              <a:t>*Stiff competition from MNCs in butter</a:t>
            </a:r>
          </a:p>
          <a:p>
            <a:pPr marL="0" lvl="0" indent="0" algn="ctr">
              <a:lnSpc>
                <a:spcPct val="107000"/>
              </a:lnSpc>
              <a:spcBef>
                <a:spcPts val="0"/>
              </a:spcBef>
              <a:spcAft>
                <a:spcPts val="800"/>
              </a:spcAft>
              <a:buNone/>
            </a:pPr>
            <a:r>
              <a:rPr lang="en-US" sz="1800">
                <a:latin typeface="Calibri" pitchFamily="34"/>
                <a:cs typeface="Times New Roman" pitchFamily="18"/>
              </a:rPr>
              <a:t>*Growing price of milk and milk products</a:t>
            </a:r>
          </a:p>
        </p:txBody>
      </p:sp>
    </p:spTree>
  </p:cSld>
  <p:clrMapOvr>
    <a:masterClrMapping/>
  </p:clrMapOvr>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%7b1A5A7A1E-86C6-43D0-8C7A-F3172ABFE444%7dtf78438558_win32</Template>
  <TotalTime>888</TotalTime>
  <Words>3134</Words>
  <Application>Microsoft Office PowerPoint</Application>
  <PresentationFormat>Widescreen</PresentationFormat>
  <Paragraphs>188</Paragraphs>
  <Slides>38</Slides>
  <Notes>1</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Custom</vt:lpstr>
      <vt:lpstr>TITLE: Comprehensive  -Digital-Marketing-For-Amul</vt:lpstr>
      <vt:lpstr>PowerPoint Presentation</vt:lpstr>
      <vt:lpstr>PowerPoint Presentation</vt:lpstr>
      <vt:lpstr>USP OF AMUL : the inexpensive cost of the amul brand is its key usp. by lowering the pricing for its product array, it hurts the multinationals. its "backward integration strategy," which significantly lowers costs, gives it a competitive advantage no middlemen: amul links milk producers directly with consumers; this strategy both safeguards producers against middlemen's scams and lowers the price of the products for consumers. farmers are in charge: farmers are in charge of the marketing, processing, and procurement. Brand Identity : amul is a renowned indian dairy brand known for its  innovative and memorable brand identity. the amul girl one of the most iconi elements of amul's brand identity is the adora Brand Tone : However, Amul's tone is consistently kind and laid-back. By inventing their own slang phrases, they promote their products and brand. And the taste of india is tagline of amul brand. They potrate the tone with enjoyful and funny like childish.                                           </vt:lpstr>
      <vt:lpstr>PowerPoint Presentation</vt:lpstr>
      <vt:lpstr>PowerPoint Presentation</vt:lpstr>
      <vt:lpstr>PowerPoint Presentation</vt:lpstr>
      <vt:lpstr>Industry-based target audience</vt:lpstr>
      <vt:lpstr>swot analysis of amul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KEYWORD RESEARCH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-Digital-Marketing-For-Amul</dc:title>
  <dc:subject/>
  <dc:creator>lokesh chintu</dc:creator>
  <cp:lastModifiedBy>lokesh chintu</cp:lastModifiedBy>
  <cp:revision>31</cp:revision>
  <dcterms:created xsi:type="dcterms:W3CDTF">2023-10-13T06:22:48Z</dcterms:created>
  <dcterms:modified xsi:type="dcterms:W3CDTF">2023-10-16T09:11:54Z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